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slideMasters/slideMaster1.xml" ContentType="application/vnd.openxmlformats-officedocument.presentationml.slideMaster+xml"/>
  <Override PartName="/ppt/theme/theme2.xml" ContentType="application/vnd.openxmlformats-officedocument.theme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slides/slide9.xml" ContentType="application/vnd.openxmlformats-officedocument.presentationml.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8" r:id="rId2"/>
    <p:sldId id="263" r:id="rId3"/>
    <p:sldId id="266" r:id="rId4"/>
    <p:sldId id="267" r:id="rId5"/>
    <p:sldId id="264" r:id="rId6"/>
    <p:sldId id="268" r:id="rId7"/>
    <p:sldId id="269" r:id="rId8"/>
    <p:sldId id="270" r:id="rId9"/>
    <p:sldId id="265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949A9"/>
    <a:srgbClr val="E5E14D"/>
    <a:srgbClr val="FFCC66"/>
    <a:srgbClr val="00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BF97105-3284-9CE0-2FD9-1711C173AEC3}" v="1454" dt="2025-03-17T16:14:28.30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–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82493" autoAdjust="0"/>
  </p:normalViewPr>
  <p:slideViewPr>
    <p:cSldViewPr snapToGrid="0">
      <p:cViewPr varScale="1">
        <p:scale>
          <a:sx n="92" d="100"/>
          <a:sy n="92" d="100"/>
        </p:scale>
        <p:origin x="131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18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20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ustomXml" Target="../customXml/item2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asingwood, Shona" userId="S::shona.easingwood@scotborders.gov.uk::4e33674e-90c7-4f68-ad15-9cdd399a7aa1" providerId="AD" clId="Web-{BBF97105-3284-9CE0-2FD9-1711C173AEC3}"/>
    <pc:docChg chg="addSld modSld">
      <pc:chgData name="Easingwood, Shona" userId="S::shona.easingwood@scotborders.gov.uk::4e33674e-90c7-4f68-ad15-9cdd399a7aa1" providerId="AD" clId="Web-{BBF97105-3284-9CE0-2FD9-1711C173AEC3}" dt="2025-03-17T16:14:28.059" v="1384"/>
      <pc:docMkLst>
        <pc:docMk/>
      </pc:docMkLst>
      <pc:sldChg chg="modSp">
        <pc:chgData name="Easingwood, Shona" userId="S::shona.easingwood@scotborders.gov.uk::4e33674e-90c7-4f68-ad15-9cdd399a7aa1" providerId="AD" clId="Web-{BBF97105-3284-9CE0-2FD9-1711C173AEC3}" dt="2025-03-17T15:02:15.853" v="436" actId="20577"/>
        <pc:sldMkLst>
          <pc:docMk/>
          <pc:sldMk cId="2293954909" sldId="258"/>
        </pc:sldMkLst>
        <pc:spChg chg="mod">
          <ac:chgData name="Easingwood, Shona" userId="S::shona.easingwood@scotborders.gov.uk::4e33674e-90c7-4f68-ad15-9cdd399a7aa1" providerId="AD" clId="Web-{BBF97105-3284-9CE0-2FD9-1711C173AEC3}" dt="2025-03-17T15:02:15.853" v="436" actId="20577"/>
          <ac:spMkLst>
            <pc:docMk/>
            <pc:sldMk cId="2293954909" sldId="258"/>
            <ac:spMk id="4" creationId="{5D3F880F-7EB7-84E3-18A3-953B6B3B04F4}"/>
          </ac:spMkLst>
        </pc:spChg>
      </pc:sldChg>
      <pc:sldChg chg="addSp modSp modNotes">
        <pc:chgData name="Easingwood, Shona" userId="S::shona.easingwood@scotborders.gov.uk::4e33674e-90c7-4f68-ad15-9cdd399a7aa1" providerId="AD" clId="Web-{BBF97105-3284-9CE0-2FD9-1711C173AEC3}" dt="2025-03-17T16:14:28.059" v="1384"/>
        <pc:sldMkLst>
          <pc:docMk/>
          <pc:sldMk cId="3986101118" sldId="263"/>
        </pc:sldMkLst>
        <pc:picChg chg="add mod">
          <ac:chgData name="Easingwood, Shona" userId="S::shona.easingwood@scotborders.gov.uk::4e33674e-90c7-4f68-ad15-9cdd399a7aa1" providerId="AD" clId="Web-{BBF97105-3284-9CE0-2FD9-1711C173AEC3}" dt="2025-03-17T16:13:36.994" v="1317" actId="14100"/>
          <ac:picMkLst>
            <pc:docMk/>
            <pc:sldMk cId="3986101118" sldId="263"/>
            <ac:picMk id="3" creationId="{05BA0420-DDFF-9D72-29F6-3B95E4906728}"/>
          </ac:picMkLst>
        </pc:picChg>
      </pc:sldChg>
      <pc:sldChg chg="addSp delSp modSp modNotes">
        <pc:chgData name="Easingwood, Shona" userId="S::shona.easingwood@scotborders.gov.uk::4e33674e-90c7-4f68-ad15-9cdd399a7aa1" providerId="AD" clId="Web-{BBF97105-3284-9CE0-2FD9-1711C173AEC3}" dt="2025-03-17T16:09:32.906" v="1277" actId="14100"/>
        <pc:sldMkLst>
          <pc:docMk/>
          <pc:sldMk cId="3971171853" sldId="264"/>
        </pc:sldMkLst>
        <pc:spChg chg="mod">
          <ac:chgData name="Easingwood, Shona" userId="S::shona.easingwood@scotborders.gov.uk::4e33674e-90c7-4f68-ad15-9cdd399a7aa1" providerId="AD" clId="Web-{BBF97105-3284-9CE0-2FD9-1711C173AEC3}" dt="2025-03-17T14:31:37.023" v="13" actId="20577"/>
          <ac:spMkLst>
            <pc:docMk/>
            <pc:sldMk cId="3971171853" sldId="264"/>
            <ac:spMk id="2" creationId="{720F3F3F-EB43-8643-E29C-57DBB18CAC48}"/>
          </ac:spMkLst>
        </pc:spChg>
        <pc:spChg chg="del">
          <ac:chgData name="Easingwood, Shona" userId="S::shona.easingwood@scotborders.gov.uk::4e33674e-90c7-4f68-ad15-9cdd399a7aa1" providerId="AD" clId="Web-{BBF97105-3284-9CE0-2FD9-1711C173AEC3}" dt="2025-03-17T14:34:11.792" v="43"/>
          <ac:spMkLst>
            <pc:docMk/>
            <pc:sldMk cId="3971171853" sldId="264"/>
            <ac:spMk id="3" creationId="{1938E389-3ECA-4546-49CF-76D56F6567B9}"/>
          </ac:spMkLst>
        </pc:spChg>
        <pc:spChg chg="add del mod">
          <ac:chgData name="Easingwood, Shona" userId="S::shona.easingwood@scotborders.gov.uk::4e33674e-90c7-4f68-ad15-9cdd399a7aa1" providerId="AD" clId="Web-{BBF97105-3284-9CE0-2FD9-1711C173AEC3}" dt="2025-03-17T14:34:15.604" v="47"/>
          <ac:spMkLst>
            <pc:docMk/>
            <pc:sldMk cId="3971171853" sldId="264"/>
            <ac:spMk id="7" creationId="{2412DB1A-F7AC-E01F-7ADD-9F805C9487A2}"/>
          </ac:spMkLst>
        </pc:spChg>
        <pc:spChg chg="add del mod">
          <ac:chgData name="Easingwood, Shona" userId="S::shona.easingwood@scotborders.gov.uk::4e33674e-90c7-4f68-ad15-9cdd399a7aa1" providerId="AD" clId="Web-{BBF97105-3284-9CE0-2FD9-1711C173AEC3}" dt="2025-03-17T14:35:42.840" v="54"/>
          <ac:spMkLst>
            <pc:docMk/>
            <pc:sldMk cId="3971171853" sldId="264"/>
            <ac:spMk id="12" creationId="{FC3D850D-2EE4-BBDA-B248-1CE5193672D5}"/>
          </ac:spMkLst>
        </pc:spChg>
        <pc:spChg chg="add mod">
          <ac:chgData name="Easingwood, Shona" userId="S::shona.easingwood@scotborders.gov.uk::4e33674e-90c7-4f68-ad15-9cdd399a7aa1" providerId="AD" clId="Web-{BBF97105-3284-9CE0-2FD9-1711C173AEC3}" dt="2025-03-17T14:58:27.599" v="395" actId="1076"/>
          <ac:spMkLst>
            <pc:docMk/>
            <pc:sldMk cId="3971171853" sldId="264"/>
            <ac:spMk id="13" creationId="{768752CA-2FFA-1698-2C12-1193AC506451}"/>
          </ac:spMkLst>
        </pc:spChg>
        <pc:spChg chg="add mod">
          <ac:chgData name="Easingwood, Shona" userId="S::shona.easingwood@scotborders.gov.uk::4e33674e-90c7-4f68-ad15-9cdd399a7aa1" providerId="AD" clId="Web-{BBF97105-3284-9CE0-2FD9-1711C173AEC3}" dt="2025-03-17T14:39:36.329" v="105" actId="1076"/>
          <ac:spMkLst>
            <pc:docMk/>
            <pc:sldMk cId="3971171853" sldId="264"/>
            <ac:spMk id="17" creationId="{3073323D-A858-0984-C38B-B9C8EBDC9D4D}"/>
          </ac:spMkLst>
        </pc:spChg>
        <pc:spChg chg="add mod">
          <ac:chgData name="Easingwood, Shona" userId="S::shona.easingwood@scotborders.gov.uk::4e33674e-90c7-4f68-ad15-9cdd399a7aa1" providerId="AD" clId="Web-{BBF97105-3284-9CE0-2FD9-1711C173AEC3}" dt="2025-03-17T14:43:40.849" v="196" actId="1076"/>
          <ac:spMkLst>
            <pc:docMk/>
            <pc:sldMk cId="3971171853" sldId="264"/>
            <ac:spMk id="31" creationId="{7591B387-2AA3-2A46-AF28-9CBE0CFD99E1}"/>
          </ac:spMkLst>
        </pc:spChg>
        <pc:spChg chg="add mod">
          <ac:chgData name="Easingwood, Shona" userId="S::shona.easingwood@scotborders.gov.uk::4e33674e-90c7-4f68-ad15-9cdd399a7aa1" providerId="AD" clId="Web-{BBF97105-3284-9CE0-2FD9-1711C173AEC3}" dt="2025-03-17T14:54:08.704" v="351"/>
          <ac:spMkLst>
            <pc:docMk/>
            <pc:sldMk cId="3971171853" sldId="264"/>
            <ac:spMk id="39" creationId="{2457964F-6A65-70DA-108A-8426367301CB}"/>
          </ac:spMkLst>
        </pc:spChg>
        <pc:spChg chg="add mod">
          <ac:chgData name="Easingwood, Shona" userId="S::shona.easingwood@scotborders.gov.uk::4e33674e-90c7-4f68-ad15-9cdd399a7aa1" providerId="AD" clId="Web-{BBF97105-3284-9CE0-2FD9-1711C173AEC3}" dt="2025-03-17T14:57:28.067" v="380" actId="14100"/>
          <ac:spMkLst>
            <pc:docMk/>
            <pc:sldMk cId="3971171853" sldId="264"/>
            <ac:spMk id="41" creationId="{EF2C75C0-DB68-C0E5-2E6F-B3DC5FDF5FF9}"/>
          </ac:spMkLst>
        </pc:spChg>
        <pc:spChg chg="add mod">
          <ac:chgData name="Easingwood, Shona" userId="S::shona.easingwood@scotborders.gov.uk::4e33674e-90c7-4f68-ad15-9cdd399a7aa1" providerId="AD" clId="Web-{BBF97105-3284-9CE0-2FD9-1711C173AEC3}" dt="2025-03-17T14:50:21.153" v="313" actId="14100"/>
          <ac:spMkLst>
            <pc:docMk/>
            <pc:sldMk cId="3971171853" sldId="264"/>
            <ac:spMk id="43" creationId="{6C37A530-B273-F15A-B642-70DDA904D7BA}"/>
          </ac:spMkLst>
        </pc:spChg>
        <pc:spChg chg="add mod">
          <ac:chgData name="Easingwood, Shona" userId="S::shona.easingwood@scotborders.gov.uk::4e33674e-90c7-4f68-ad15-9cdd399a7aa1" providerId="AD" clId="Web-{BBF97105-3284-9CE0-2FD9-1711C173AEC3}" dt="2025-03-17T14:55:14.736" v="361" actId="1076"/>
          <ac:spMkLst>
            <pc:docMk/>
            <pc:sldMk cId="3971171853" sldId="264"/>
            <ac:spMk id="54" creationId="{A8E019C6-E5FB-CEAA-28BF-04294281998A}"/>
          </ac:spMkLst>
        </pc:spChg>
        <pc:spChg chg="add">
          <ac:chgData name="Easingwood, Shona" userId="S::shona.easingwood@scotborders.gov.uk::4e33674e-90c7-4f68-ad15-9cdd399a7aa1" providerId="AD" clId="Web-{BBF97105-3284-9CE0-2FD9-1711C173AEC3}" dt="2025-03-17T14:54:50.829" v="359"/>
          <ac:spMkLst>
            <pc:docMk/>
            <pc:sldMk cId="3971171853" sldId="264"/>
            <ac:spMk id="57" creationId="{2457964F-6A65-70DA-108A-8426367301CB}"/>
          </ac:spMkLst>
        </pc:spChg>
        <pc:spChg chg="add del mod">
          <ac:chgData name="Easingwood, Shona" userId="S::shona.easingwood@scotborders.gov.uk::4e33674e-90c7-4f68-ad15-9cdd399a7aa1" providerId="AD" clId="Web-{BBF97105-3284-9CE0-2FD9-1711C173AEC3}" dt="2025-03-17T14:55:56.643" v="365"/>
          <ac:spMkLst>
            <pc:docMk/>
            <pc:sldMk cId="3971171853" sldId="264"/>
            <ac:spMk id="58" creationId="{6358DA1A-9CAB-BF1E-36BF-D4B59CFB71C0}"/>
          </ac:spMkLst>
        </pc:spChg>
        <pc:spChg chg="add mod">
          <ac:chgData name="Easingwood, Shona" userId="S::shona.easingwood@scotborders.gov.uk::4e33674e-90c7-4f68-ad15-9cdd399a7aa1" providerId="AD" clId="Web-{BBF97105-3284-9CE0-2FD9-1711C173AEC3}" dt="2025-03-17T14:56:26.816" v="370"/>
          <ac:spMkLst>
            <pc:docMk/>
            <pc:sldMk cId="3971171853" sldId="264"/>
            <ac:spMk id="59" creationId="{C0EF1E17-7941-CA2C-F9A9-E96D6F2A7E67}"/>
          </ac:spMkLst>
        </pc:spChg>
        <pc:spChg chg="add">
          <ac:chgData name="Easingwood, Shona" userId="S::shona.easingwood@scotborders.gov.uk::4e33674e-90c7-4f68-ad15-9cdd399a7aa1" providerId="AD" clId="Web-{BBF97105-3284-9CE0-2FD9-1711C173AEC3}" dt="2025-03-17T14:56:29.956" v="371"/>
          <ac:spMkLst>
            <pc:docMk/>
            <pc:sldMk cId="3971171853" sldId="264"/>
            <ac:spMk id="65" creationId="{7591B387-2AA3-2A46-AF28-9CBE0CFD99E1}"/>
          </ac:spMkLst>
        </pc:spChg>
        <pc:spChg chg="add mod">
          <ac:chgData name="Easingwood, Shona" userId="S::shona.easingwood@scotborders.gov.uk::4e33674e-90c7-4f68-ad15-9cdd399a7aa1" providerId="AD" clId="Web-{BBF97105-3284-9CE0-2FD9-1711C173AEC3}" dt="2025-03-17T14:59:26.350" v="410" actId="14100"/>
          <ac:spMkLst>
            <pc:docMk/>
            <pc:sldMk cId="3971171853" sldId="264"/>
            <ac:spMk id="66" creationId="{CB70763E-0D46-AD18-82B7-F7F35FD91BD5}"/>
          </ac:spMkLst>
        </pc:spChg>
        <pc:spChg chg="add mod">
          <ac:chgData name="Easingwood, Shona" userId="S::shona.easingwood@scotborders.gov.uk::4e33674e-90c7-4f68-ad15-9cdd399a7aa1" providerId="AD" clId="Web-{BBF97105-3284-9CE0-2FD9-1711C173AEC3}" dt="2025-03-17T14:59:36.663" v="412" actId="14100"/>
          <ac:spMkLst>
            <pc:docMk/>
            <pc:sldMk cId="3971171853" sldId="264"/>
            <ac:spMk id="67" creationId="{C79577D0-1857-11AD-84AD-A95A99FAB3A4}"/>
          </ac:spMkLst>
        </pc:spChg>
        <pc:spChg chg="add">
          <ac:chgData name="Easingwood, Shona" userId="S::shona.easingwood@scotborders.gov.uk::4e33674e-90c7-4f68-ad15-9cdd399a7aa1" providerId="AD" clId="Web-{BBF97105-3284-9CE0-2FD9-1711C173AEC3}" dt="2025-03-17T14:58:07.536" v="390"/>
          <ac:spMkLst>
            <pc:docMk/>
            <pc:sldMk cId="3971171853" sldId="264"/>
            <ac:spMk id="73" creationId="{EF2C75C0-DB68-C0E5-2E6F-B3DC5FDF5FF9}"/>
          </ac:spMkLst>
        </pc:spChg>
        <pc:spChg chg="add">
          <ac:chgData name="Easingwood, Shona" userId="S::shona.easingwood@scotborders.gov.uk::4e33674e-90c7-4f68-ad15-9cdd399a7aa1" providerId="AD" clId="Web-{BBF97105-3284-9CE0-2FD9-1711C173AEC3}" dt="2025-03-17T14:58:41.724" v="399"/>
          <ac:spMkLst>
            <pc:docMk/>
            <pc:sldMk cId="3971171853" sldId="264"/>
            <ac:spMk id="76" creationId="{768752CA-2FFA-1698-2C12-1193AC506451}"/>
          </ac:spMkLst>
        </pc:spChg>
        <pc:spChg chg="add">
          <ac:chgData name="Easingwood, Shona" userId="S::shona.easingwood@scotborders.gov.uk::4e33674e-90c7-4f68-ad15-9cdd399a7aa1" providerId="AD" clId="Web-{BBF97105-3284-9CE0-2FD9-1711C173AEC3}" dt="2025-03-17T14:58:45.615" v="400"/>
          <ac:spMkLst>
            <pc:docMk/>
            <pc:sldMk cId="3971171853" sldId="264"/>
            <ac:spMk id="79" creationId="{8513885B-7AEA-C271-5D54-39842C68CAEC}"/>
          </ac:spMkLst>
        </pc:spChg>
        <pc:grpChg chg="add del mod">
          <ac:chgData name="Easingwood, Shona" userId="S::shona.easingwood@scotborders.gov.uk::4e33674e-90c7-4f68-ad15-9cdd399a7aa1" providerId="AD" clId="Web-{BBF97105-3284-9CE0-2FD9-1711C173AEC3}" dt="2025-03-17T14:58:38.818" v="398"/>
          <ac:grpSpMkLst>
            <pc:docMk/>
            <pc:sldMk cId="3971171853" sldId="264"/>
            <ac:grpSpMk id="14" creationId="{2FEDBC22-A4C6-B2D3-B68A-BFB186AB682B}"/>
          </ac:grpSpMkLst>
        </pc:grpChg>
        <pc:grpChg chg="add mod">
          <ac:chgData name="Easingwood, Shona" userId="S::shona.easingwood@scotborders.gov.uk::4e33674e-90c7-4f68-ad15-9cdd399a7aa1" providerId="AD" clId="Web-{BBF97105-3284-9CE0-2FD9-1711C173AEC3}" dt="2025-03-17T14:49:08.511" v="275" actId="1076"/>
          <ac:grpSpMkLst>
            <pc:docMk/>
            <pc:sldMk cId="3971171853" sldId="264"/>
            <ac:grpSpMk id="20" creationId="{8F8B1390-1CB3-D8AE-34AD-BA840BF6C77F}"/>
          </ac:grpSpMkLst>
        </pc:grpChg>
        <pc:grpChg chg="add del mod">
          <ac:chgData name="Easingwood, Shona" userId="S::shona.easingwood@scotborders.gov.uk::4e33674e-90c7-4f68-ad15-9cdd399a7aa1" providerId="AD" clId="Web-{BBF97105-3284-9CE0-2FD9-1711C173AEC3}" dt="2025-03-17T14:56:17.675" v="368"/>
          <ac:grpSpMkLst>
            <pc:docMk/>
            <pc:sldMk cId="3971171853" sldId="264"/>
            <ac:grpSpMk id="32" creationId="{911320D8-5819-9E58-89FF-6D65B2B121BC}"/>
          </ac:grpSpMkLst>
        </pc:grpChg>
        <pc:grpChg chg="add del mod">
          <ac:chgData name="Easingwood, Shona" userId="S::shona.easingwood@scotborders.gov.uk::4e33674e-90c7-4f68-ad15-9cdd399a7aa1" providerId="AD" clId="Web-{BBF97105-3284-9CE0-2FD9-1711C173AEC3}" dt="2025-03-17T14:54:48.329" v="358"/>
          <ac:grpSpMkLst>
            <pc:docMk/>
            <pc:sldMk cId="3971171853" sldId="264"/>
            <ac:grpSpMk id="40" creationId="{9F8B1702-695C-99D8-EF2F-B73E59B4E58E}"/>
          </ac:grpSpMkLst>
        </pc:grpChg>
        <pc:grpChg chg="add del mod">
          <ac:chgData name="Easingwood, Shona" userId="S::shona.easingwood@scotborders.gov.uk::4e33674e-90c7-4f68-ad15-9cdd399a7aa1" providerId="AD" clId="Web-{BBF97105-3284-9CE0-2FD9-1711C173AEC3}" dt="2025-03-17T14:57:49.317" v="385"/>
          <ac:grpSpMkLst>
            <pc:docMk/>
            <pc:sldMk cId="3971171853" sldId="264"/>
            <ac:grpSpMk id="42" creationId="{A7A1FE65-48DB-AFB2-246B-BB177260C8AE}"/>
          </ac:grpSpMkLst>
        </pc:grpChg>
        <pc:grpChg chg="add mod">
          <ac:chgData name="Easingwood, Shona" userId="S::shona.easingwood@scotborders.gov.uk::4e33674e-90c7-4f68-ad15-9cdd399a7aa1" providerId="AD" clId="Web-{BBF97105-3284-9CE0-2FD9-1711C173AEC3}" dt="2025-03-17T15:01:27.587" v="430" actId="1076"/>
          <ac:grpSpMkLst>
            <pc:docMk/>
            <pc:sldMk cId="3971171853" sldId="264"/>
            <ac:grpSpMk id="45" creationId="{21932A67-5B6E-B285-EBC9-D1CDD5593ACA}"/>
          </ac:grpSpMkLst>
        </pc:grpChg>
        <pc:grpChg chg="add mod">
          <ac:chgData name="Easingwood, Shona" userId="S::shona.easingwood@scotborders.gov.uk::4e33674e-90c7-4f68-ad15-9cdd399a7aa1" providerId="AD" clId="Web-{BBF97105-3284-9CE0-2FD9-1711C173AEC3}" dt="2025-03-17T14:55:20.846" v="362" actId="1076"/>
          <ac:grpSpMkLst>
            <pc:docMk/>
            <pc:sldMk cId="3971171853" sldId="264"/>
            <ac:grpSpMk id="55" creationId="{9F8B1702-695C-99D8-EF2F-B73E59B4E58E}"/>
          </ac:grpSpMkLst>
        </pc:grpChg>
        <pc:grpChg chg="add mod">
          <ac:chgData name="Easingwood, Shona" userId="S::shona.easingwood@scotborders.gov.uk::4e33674e-90c7-4f68-ad15-9cdd399a7aa1" providerId="AD" clId="Web-{BBF97105-3284-9CE0-2FD9-1711C173AEC3}" dt="2025-03-17T14:56:36.706" v="372" actId="14100"/>
          <ac:grpSpMkLst>
            <pc:docMk/>
            <pc:sldMk cId="3971171853" sldId="264"/>
            <ac:grpSpMk id="60" creationId="{911320D8-5819-9E58-89FF-6D65B2B121BC}"/>
          </ac:grpSpMkLst>
        </pc:grpChg>
        <pc:grpChg chg="add mod">
          <ac:chgData name="Easingwood, Shona" userId="S::shona.easingwood@scotborders.gov.uk::4e33674e-90c7-4f68-ad15-9cdd399a7aa1" providerId="AD" clId="Web-{BBF97105-3284-9CE0-2FD9-1711C173AEC3}" dt="2025-03-17T14:59:44.569" v="413" actId="1076"/>
          <ac:grpSpMkLst>
            <pc:docMk/>
            <pc:sldMk cId="3971171853" sldId="264"/>
            <ac:grpSpMk id="68" creationId="{A7A1FE65-48DB-AFB2-246B-BB177260C8AE}"/>
          </ac:grpSpMkLst>
        </pc:grpChg>
        <pc:grpChg chg="add del">
          <ac:chgData name="Easingwood, Shona" userId="S::shona.easingwood@scotborders.gov.uk::4e33674e-90c7-4f68-ad15-9cdd399a7aa1" providerId="AD" clId="Web-{BBF97105-3284-9CE0-2FD9-1711C173AEC3}" dt="2025-03-17T14:58:51.943" v="402"/>
          <ac:grpSpMkLst>
            <pc:docMk/>
            <pc:sldMk cId="3971171853" sldId="264"/>
            <ac:grpSpMk id="74" creationId="{2FEDBC22-A4C6-B2D3-B68A-BFB186AB682B}"/>
          </ac:grpSpMkLst>
        </pc:grpChg>
        <pc:grpChg chg="add mod">
          <ac:chgData name="Easingwood, Shona" userId="S::shona.easingwood@scotborders.gov.uk::4e33674e-90c7-4f68-ad15-9cdd399a7aa1" providerId="AD" clId="Web-{BBF97105-3284-9CE0-2FD9-1711C173AEC3}" dt="2025-03-17T14:59:07.787" v="405" actId="1076"/>
          <ac:grpSpMkLst>
            <pc:docMk/>
            <pc:sldMk cId="3971171853" sldId="264"/>
            <ac:grpSpMk id="77" creationId="{74586D67-552D-82FA-B158-170F14C7D4E1}"/>
          </ac:grpSpMkLst>
        </pc:grpChg>
        <pc:picChg chg="add mod">
          <ac:chgData name="Easingwood, Shona" userId="S::shona.easingwood@scotborders.gov.uk::4e33674e-90c7-4f68-ad15-9cdd399a7aa1" providerId="AD" clId="Web-{BBF97105-3284-9CE0-2FD9-1711C173AEC3}" dt="2025-03-17T16:09:32.906" v="1277" actId="14100"/>
          <ac:picMkLst>
            <pc:docMk/>
            <pc:sldMk cId="3971171853" sldId="264"/>
            <ac:picMk id="3" creationId="{A97E77A6-E750-8B01-AF2E-73DB33B6305C}"/>
          </ac:picMkLst>
        </pc:picChg>
        <pc:picChg chg="add del mod ord">
          <ac:chgData name="Easingwood, Shona" userId="S::shona.easingwood@scotborders.gov.uk::4e33674e-90c7-4f68-ad15-9cdd399a7aa1" providerId="AD" clId="Web-{BBF97105-3284-9CE0-2FD9-1711C173AEC3}" dt="2025-03-17T14:35:33.840" v="53"/>
          <ac:picMkLst>
            <pc:docMk/>
            <pc:sldMk cId="3971171853" sldId="264"/>
            <ac:picMk id="6" creationId="{E1E822BA-7350-0B5C-78D8-F7913ACC5695}"/>
          </ac:picMkLst>
        </pc:picChg>
        <pc:picChg chg="add del mod">
          <ac:chgData name="Easingwood, Shona" userId="S::shona.easingwood@scotborders.gov.uk::4e33674e-90c7-4f68-ad15-9cdd399a7aa1" providerId="AD" clId="Web-{BBF97105-3284-9CE0-2FD9-1711C173AEC3}" dt="2025-03-17T14:49:53.480" v="308"/>
          <ac:picMkLst>
            <pc:docMk/>
            <pc:sldMk cId="3971171853" sldId="264"/>
            <ac:picMk id="9" creationId="{C5249E70-C650-2AB1-FCBB-49116FE82348}"/>
          </ac:picMkLst>
        </pc:picChg>
        <pc:picChg chg="add mod">
          <ac:chgData name="Easingwood, Shona" userId="S::shona.easingwood@scotborders.gov.uk::4e33674e-90c7-4f68-ad15-9cdd399a7aa1" providerId="AD" clId="Web-{BBF97105-3284-9CE0-2FD9-1711C173AEC3}" dt="2025-03-17T14:58:21.302" v="393" actId="1076"/>
          <ac:picMkLst>
            <pc:docMk/>
            <pc:sldMk cId="3971171853" sldId="264"/>
            <ac:picMk id="10" creationId="{B9F8F737-4626-5086-0F60-5A9621834A3B}"/>
          </ac:picMkLst>
        </pc:picChg>
        <pc:picChg chg="add del mod">
          <ac:chgData name="Easingwood, Shona" userId="S::shona.easingwood@scotborders.gov.uk::4e33674e-90c7-4f68-ad15-9cdd399a7aa1" providerId="AD" clId="Web-{BBF97105-3284-9CE0-2FD9-1711C173AEC3}" dt="2025-03-17T14:39:32.875" v="104"/>
          <ac:picMkLst>
            <pc:docMk/>
            <pc:sldMk cId="3971171853" sldId="264"/>
            <ac:picMk id="15" creationId="{8F4E034D-7A5C-EA13-B741-167D2926444F}"/>
          </ac:picMkLst>
        </pc:picChg>
        <pc:picChg chg="add mod">
          <ac:chgData name="Easingwood, Shona" userId="S::shona.easingwood@scotborders.gov.uk::4e33674e-90c7-4f68-ad15-9cdd399a7aa1" providerId="AD" clId="Web-{BBF97105-3284-9CE0-2FD9-1711C173AEC3}" dt="2025-03-17T14:40:11.970" v="113" actId="1076"/>
          <ac:picMkLst>
            <pc:docMk/>
            <pc:sldMk cId="3971171853" sldId="264"/>
            <ac:picMk id="18" creationId="{CA24C658-6DDC-34E6-801E-524C866F2883}"/>
          </ac:picMkLst>
        </pc:picChg>
        <pc:picChg chg="add mod">
          <ac:chgData name="Easingwood, Shona" userId="S::shona.easingwood@scotborders.gov.uk::4e33674e-90c7-4f68-ad15-9cdd399a7aa1" providerId="AD" clId="Web-{BBF97105-3284-9CE0-2FD9-1711C173AEC3}" dt="2025-03-17T14:40:08.392" v="112" actId="1076"/>
          <ac:picMkLst>
            <pc:docMk/>
            <pc:sldMk cId="3971171853" sldId="264"/>
            <ac:picMk id="19" creationId="{CA64A66D-BE14-10BB-2015-ED7C132F5D66}"/>
          </ac:picMkLst>
        </pc:picChg>
        <pc:picChg chg="add mod">
          <ac:chgData name="Easingwood, Shona" userId="S::shona.easingwood@scotborders.gov.uk::4e33674e-90c7-4f68-ad15-9cdd399a7aa1" providerId="AD" clId="Web-{BBF97105-3284-9CE0-2FD9-1711C173AEC3}" dt="2025-03-17T14:43:40.817" v="193" actId="1076"/>
          <ac:picMkLst>
            <pc:docMk/>
            <pc:sldMk cId="3971171853" sldId="264"/>
            <ac:picMk id="21" creationId="{5A918542-A5A7-9227-4C2C-FECA5CB8D975}"/>
          </ac:picMkLst>
        </pc:picChg>
        <pc:picChg chg="add del mod">
          <ac:chgData name="Easingwood, Shona" userId="S::shona.easingwood@scotborders.gov.uk::4e33674e-90c7-4f68-ad15-9cdd399a7aa1" providerId="AD" clId="Web-{BBF97105-3284-9CE0-2FD9-1711C173AEC3}" dt="2025-03-17T14:43:06.457" v="172"/>
          <ac:picMkLst>
            <pc:docMk/>
            <pc:sldMk cId="3971171853" sldId="264"/>
            <ac:picMk id="22" creationId="{CB218122-A9D1-47CD-FCB4-7692A9E3BF92}"/>
          </ac:picMkLst>
        </pc:picChg>
        <pc:picChg chg="add mod">
          <ac:chgData name="Easingwood, Shona" userId="S::shona.easingwood@scotborders.gov.uk::4e33674e-90c7-4f68-ad15-9cdd399a7aa1" providerId="AD" clId="Web-{BBF97105-3284-9CE0-2FD9-1711C173AEC3}" dt="2025-03-17T14:43:40.817" v="194" actId="1076"/>
          <ac:picMkLst>
            <pc:docMk/>
            <pc:sldMk cId="3971171853" sldId="264"/>
            <ac:picMk id="23" creationId="{23D84583-F8A8-8B80-C3E4-9CC020A5EA40}"/>
          </ac:picMkLst>
        </pc:picChg>
        <pc:picChg chg="add del mod">
          <ac:chgData name="Easingwood, Shona" userId="S::shona.easingwood@scotborders.gov.uk::4e33674e-90c7-4f68-ad15-9cdd399a7aa1" providerId="AD" clId="Web-{BBF97105-3284-9CE0-2FD9-1711C173AEC3}" dt="2025-03-17T14:43:05.864" v="171"/>
          <ac:picMkLst>
            <pc:docMk/>
            <pc:sldMk cId="3971171853" sldId="264"/>
            <ac:picMk id="24" creationId="{FCDBF2E0-F4F5-B89A-6EB9-CC3518885C51}"/>
          </ac:picMkLst>
        </pc:picChg>
        <pc:picChg chg="add mod">
          <ac:chgData name="Easingwood, Shona" userId="S::shona.easingwood@scotborders.gov.uk::4e33674e-90c7-4f68-ad15-9cdd399a7aa1" providerId="AD" clId="Web-{BBF97105-3284-9CE0-2FD9-1711C173AEC3}" dt="2025-03-17T14:41:28.909" v="125" actId="1076"/>
          <ac:picMkLst>
            <pc:docMk/>
            <pc:sldMk cId="3971171853" sldId="264"/>
            <ac:picMk id="25" creationId="{2C9E42FF-1406-E9B7-42CB-975B4A08D0EB}"/>
          </ac:picMkLst>
        </pc:picChg>
        <pc:picChg chg="add del mod">
          <ac:chgData name="Easingwood, Shona" userId="S::shona.easingwood@scotborders.gov.uk::4e33674e-90c7-4f68-ad15-9cdd399a7aa1" providerId="AD" clId="Web-{BBF97105-3284-9CE0-2FD9-1711C173AEC3}" dt="2025-03-17T14:43:07.161" v="173"/>
          <ac:picMkLst>
            <pc:docMk/>
            <pc:sldMk cId="3971171853" sldId="264"/>
            <ac:picMk id="26" creationId="{60386514-02FB-D140-CCA8-4C7EF292620D}"/>
          </ac:picMkLst>
        </pc:picChg>
        <pc:picChg chg="add del mod">
          <ac:chgData name="Easingwood, Shona" userId="S::shona.easingwood@scotborders.gov.uk::4e33674e-90c7-4f68-ad15-9cdd399a7aa1" providerId="AD" clId="Web-{BBF97105-3284-9CE0-2FD9-1711C173AEC3}" dt="2025-03-17T14:43:40.833" v="195" actId="1076"/>
          <ac:picMkLst>
            <pc:docMk/>
            <pc:sldMk cId="3971171853" sldId="264"/>
            <ac:picMk id="27" creationId="{65CD0287-30F2-A522-EC9E-3261186D273F}"/>
          </ac:picMkLst>
        </pc:picChg>
        <pc:picChg chg="add del mod">
          <ac:chgData name="Easingwood, Shona" userId="S::shona.easingwood@scotborders.gov.uk::4e33674e-90c7-4f68-ad15-9cdd399a7aa1" providerId="AD" clId="Web-{BBF97105-3284-9CE0-2FD9-1711C173AEC3}" dt="2025-03-17T14:43:00.567" v="169"/>
          <ac:picMkLst>
            <pc:docMk/>
            <pc:sldMk cId="3971171853" sldId="264"/>
            <ac:picMk id="28" creationId="{75D1D8B0-FA8C-A9C7-15C1-8B1F1BDEFE3F}"/>
          </ac:picMkLst>
        </pc:picChg>
        <pc:picChg chg="add del mod">
          <ac:chgData name="Easingwood, Shona" userId="S::shona.easingwood@scotborders.gov.uk::4e33674e-90c7-4f68-ad15-9cdd399a7aa1" providerId="AD" clId="Web-{BBF97105-3284-9CE0-2FD9-1711C173AEC3}" dt="2025-03-17T14:43:04.582" v="170"/>
          <ac:picMkLst>
            <pc:docMk/>
            <pc:sldMk cId="3971171853" sldId="264"/>
            <ac:picMk id="29" creationId="{12BA583C-62C5-85C6-0EB3-E0981E48C9DE}"/>
          </ac:picMkLst>
        </pc:picChg>
        <pc:picChg chg="add del mod">
          <ac:chgData name="Easingwood, Shona" userId="S::shona.easingwood@scotborders.gov.uk::4e33674e-90c7-4f68-ad15-9cdd399a7aa1" providerId="AD" clId="Web-{BBF97105-3284-9CE0-2FD9-1711C173AEC3}" dt="2025-03-17T14:42:59.614" v="168"/>
          <ac:picMkLst>
            <pc:docMk/>
            <pc:sldMk cId="3971171853" sldId="264"/>
            <ac:picMk id="30" creationId="{E623C6FE-E3DD-83EA-CF1A-73E2E4F697B4}"/>
          </ac:picMkLst>
        </pc:picChg>
        <pc:picChg chg="add mod">
          <ac:chgData name="Easingwood, Shona" userId="S::shona.easingwood@scotborders.gov.uk::4e33674e-90c7-4f68-ad15-9cdd399a7aa1" providerId="AD" clId="Web-{BBF97105-3284-9CE0-2FD9-1711C173AEC3}" dt="2025-03-17T14:54:08.704" v="352"/>
          <ac:picMkLst>
            <pc:docMk/>
            <pc:sldMk cId="3971171853" sldId="264"/>
            <ac:picMk id="33" creationId="{3255C1FB-11CC-B121-5675-A5D8E8045381}"/>
          </ac:picMkLst>
        </pc:picChg>
        <pc:picChg chg="add mod">
          <ac:chgData name="Easingwood, Shona" userId="S::shona.easingwood@scotborders.gov.uk::4e33674e-90c7-4f68-ad15-9cdd399a7aa1" providerId="AD" clId="Web-{BBF97105-3284-9CE0-2FD9-1711C173AEC3}" dt="2025-03-17T14:48:53.198" v="273" actId="1076"/>
          <ac:picMkLst>
            <pc:docMk/>
            <pc:sldMk cId="3971171853" sldId="264"/>
            <ac:picMk id="34" creationId="{1827039E-DD33-7CE3-BCCC-E1DBA9974794}"/>
          </ac:picMkLst>
        </pc:picChg>
        <pc:picChg chg="add del mod">
          <ac:chgData name="Easingwood, Shona" userId="S::shona.easingwood@scotborders.gov.uk::4e33674e-90c7-4f68-ad15-9cdd399a7aa1" providerId="AD" clId="Web-{BBF97105-3284-9CE0-2FD9-1711C173AEC3}" dt="2025-03-17T14:46:23.727" v="219"/>
          <ac:picMkLst>
            <pc:docMk/>
            <pc:sldMk cId="3971171853" sldId="264"/>
            <ac:picMk id="35" creationId="{CA813BEE-C1B9-44A0-8F3C-F09F946DDB5D}"/>
          </ac:picMkLst>
        </pc:picChg>
        <pc:picChg chg="add del mod">
          <ac:chgData name="Easingwood, Shona" userId="S::shona.easingwood@scotborders.gov.uk::4e33674e-90c7-4f68-ad15-9cdd399a7aa1" providerId="AD" clId="Web-{BBF97105-3284-9CE0-2FD9-1711C173AEC3}" dt="2025-03-17T14:48:31.041" v="268" actId="14100"/>
          <ac:picMkLst>
            <pc:docMk/>
            <pc:sldMk cId="3971171853" sldId="264"/>
            <ac:picMk id="36" creationId="{2F2E2DEE-AEBC-B71D-AF99-125C25CF1115}"/>
          </ac:picMkLst>
        </pc:picChg>
        <pc:picChg chg="add mod">
          <ac:chgData name="Easingwood, Shona" userId="S::shona.easingwood@scotborders.gov.uk::4e33674e-90c7-4f68-ad15-9cdd399a7aa1" providerId="AD" clId="Web-{BBF97105-3284-9CE0-2FD9-1711C173AEC3}" dt="2025-03-17T14:48:31.041" v="269" actId="14100"/>
          <ac:picMkLst>
            <pc:docMk/>
            <pc:sldMk cId="3971171853" sldId="264"/>
            <ac:picMk id="37" creationId="{FF5DFA1A-68E6-6B45-5E7C-D6107EEB97F8}"/>
          </ac:picMkLst>
        </pc:picChg>
        <pc:picChg chg="add mod">
          <ac:chgData name="Easingwood, Shona" userId="S::shona.easingwood@scotborders.gov.uk::4e33674e-90c7-4f68-ad15-9cdd399a7aa1" providerId="AD" clId="Web-{BBF97105-3284-9CE0-2FD9-1711C173AEC3}" dt="2025-03-17T14:48:49.510" v="272" actId="1076"/>
          <ac:picMkLst>
            <pc:docMk/>
            <pc:sldMk cId="3971171853" sldId="264"/>
            <ac:picMk id="38" creationId="{F97DBB5C-5AA3-CAF4-2AF1-14C3A8873A9E}"/>
          </ac:picMkLst>
        </pc:picChg>
        <pc:picChg chg="add mod">
          <ac:chgData name="Easingwood, Shona" userId="S::shona.easingwood@scotborders.gov.uk::4e33674e-90c7-4f68-ad15-9cdd399a7aa1" providerId="AD" clId="Web-{BBF97105-3284-9CE0-2FD9-1711C173AEC3}" dt="2025-03-17T14:50:13.449" v="311" actId="1076"/>
          <ac:picMkLst>
            <pc:docMk/>
            <pc:sldMk cId="3971171853" sldId="264"/>
            <ac:picMk id="44" creationId="{692C3B96-53A8-DD18-324F-910137B83578}"/>
          </ac:picMkLst>
        </pc:picChg>
        <pc:picChg chg="add">
          <ac:chgData name="Easingwood, Shona" userId="S::shona.easingwood@scotborders.gov.uk::4e33674e-90c7-4f68-ad15-9cdd399a7aa1" providerId="AD" clId="Web-{BBF97105-3284-9CE0-2FD9-1711C173AEC3}" dt="2025-03-17T14:54:50.829" v="359"/>
          <ac:picMkLst>
            <pc:docMk/>
            <pc:sldMk cId="3971171853" sldId="264"/>
            <ac:picMk id="56" creationId="{3255C1FB-11CC-B121-5675-A5D8E8045381}"/>
          </ac:picMkLst>
        </pc:picChg>
        <pc:picChg chg="add">
          <ac:chgData name="Easingwood, Shona" userId="S::shona.easingwood@scotborders.gov.uk::4e33674e-90c7-4f68-ad15-9cdd399a7aa1" providerId="AD" clId="Web-{BBF97105-3284-9CE0-2FD9-1711C173AEC3}" dt="2025-03-17T14:56:29.956" v="371"/>
          <ac:picMkLst>
            <pc:docMk/>
            <pc:sldMk cId="3971171853" sldId="264"/>
            <ac:picMk id="61" creationId="{5A918542-A5A7-9227-4C2C-FECA5CB8D975}"/>
          </ac:picMkLst>
        </pc:picChg>
        <pc:picChg chg="add">
          <ac:chgData name="Easingwood, Shona" userId="S::shona.easingwood@scotborders.gov.uk::4e33674e-90c7-4f68-ad15-9cdd399a7aa1" providerId="AD" clId="Web-{BBF97105-3284-9CE0-2FD9-1711C173AEC3}" dt="2025-03-17T14:56:29.956" v="371"/>
          <ac:picMkLst>
            <pc:docMk/>
            <pc:sldMk cId="3971171853" sldId="264"/>
            <ac:picMk id="62" creationId="{23D84583-F8A8-8B80-C3E4-9CC020A5EA40}"/>
          </ac:picMkLst>
        </pc:picChg>
        <pc:picChg chg="add">
          <ac:chgData name="Easingwood, Shona" userId="S::shona.easingwood@scotborders.gov.uk::4e33674e-90c7-4f68-ad15-9cdd399a7aa1" providerId="AD" clId="Web-{BBF97105-3284-9CE0-2FD9-1711C173AEC3}" dt="2025-03-17T14:56:29.956" v="371"/>
          <ac:picMkLst>
            <pc:docMk/>
            <pc:sldMk cId="3971171853" sldId="264"/>
            <ac:picMk id="63" creationId="{2C9E42FF-1406-E9B7-42CB-975B4A08D0EB}"/>
          </ac:picMkLst>
        </pc:picChg>
        <pc:picChg chg="add">
          <ac:chgData name="Easingwood, Shona" userId="S::shona.easingwood@scotborders.gov.uk::4e33674e-90c7-4f68-ad15-9cdd399a7aa1" providerId="AD" clId="Web-{BBF97105-3284-9CE0-2FD9-1711C173AEC3}" dt="2025-03-17T14:56:29.956" v="371"/>
          <ac:picMkLst>
            <pc:docMk/>
            <pc:sldMk cId="3971171853" sldId="264"/>
            <ac:picMk id="64" creationId="{65CD0287-30F2-A522-EC9E-3261186D273F}"/>
          </ac:picMkLst>
        </pc:picChg>
        <pc:picChg chg="add">
          <ac:chgData name="Easingwood, Shona" userId="S::shona.easingwood@scotborders.gov.uk::4e33674e-90c7-4f68-ad15-9cdd399a7aa1" providerId="AD" clId="Web-{BBF97105-3284-9CE0-2FD9-1711C173AEC3}" dt="2025-03-17T14:58:07.536" v="390"/>
          <ac:picMkLst>
            <pc:docMk/>
            <pc:sldMk cId="3971171853" sldId="264"/>
            <ac:picMk id="69" creationId="{1827039E-DD33-7CE3-BCCC-E1DBA9974794}"/>
          </ac:picMkLst>
        </pc:picChg>
        <pc:picChg chg="add">
          <ac:chgData name="Easingwood, Shona" userId="S::shona.easingwood@scotborders.gov.uk::4e33674e-90c7-4f68-ad15-9cdd399a7aa1" providerId="AD" clId="Web-{BBF97105-3284-9CE0-2FD9-1711C173AEC3}" dt="2025-03-17T14:58:07.536" v="390"/>
          <ac:picMkLst>
            <pc:docMk/>
            <pc:sldMk cId="3971171853" sldId="264"/>
            <ac:picMk id="70" creationId="{2F2E2DEE-AEBC-B71D-AF99-125C25CF1115}"/>
          </ac:picMkLst>
        </pc:picChg>
        <pc:picChg chg="add">
          <ac:chgData name="Easingwood, Shona" userId="S::shona.easingwood@scotborders.gov.uk::4e33674e-90c7-4f68-ad15-9cdd399a7aa1" providerId="AD" clId="Web-{BBF97105-3284-9CE0-2FD9-1711C173AEC3}" dt="2025-03-17T14:58:07.536" v="390"/>
          <ac:picMkLst>
            <pc:docMk/>
            <pc:sldMk cId="3971171853" sldId="264"/>
            <ac:picMk id="71" creationId="{FF5DFA1A-68E6-6B45-5E7C-D6107EEB97F8}"/>
          </ac:picMkLst>
        </pc:picChg>
        <pc:picChg chg="add">
          <ac:chgData name="Easingwood, Shona" userId="S::shona.easingwood@scotborders.gov.uk::4e33674e-90c7-4f68-ad15-9cdd399a7aa1" providerId="AD" clId="Web-{BBF97105-3284-9CE0-2FD9-1711C173AEC3}" dt="2025-03-17T14:58:07.536" v="390"/>
          <ac:picMkLst>
            <pc:docMk/>
            <pc:sldMk cId="3971171853" sldId="264"/>
            <ac:picMk id="72" creationId="{F97DBB5C-5AA3-CAF4-2AF1-14C3A8873A9E}"/>
          </ac:picMkLst>
        </pc:picChg>
        <pc:picChg chg="add">
          <ac:chgData name="Easingwood, Shona" userId="S::shona.easingwood@scotborders.gov.uk::4e33674e-90c7-4f68-ad15-9cdd399a7aa1" providerId="AD" clId="Web-{BBF97105-3284-9CE0-2FD9-1711C173AEC3}" dt="2025-03-17T14:58:41.724" v="399"/>
          <ac:picMkLst>
            <pc:docMk/>
            <pc:sldMk cId="3971171853" sldId="264"/>
            <ac:picMk id="75" creationId="{B9F8F737-4626-5086-0F60-5A9621834A3B}"/>
          </ac:picMkLst>
        </pc:picChg>
        <pc:picChg chg="add">
          <ac:chgData name="Easingwood, Shona" userId="S::shona.easingwood@scotborders.gov.uk::4e33674e-90c7-4f68-ad15-9cdd399a7aa1" providerId="AD" clId="Web-{BBF97105-3284-9CE0-2FD9-1711C173AEC3}" dt="2025-03-17T14:58:45.615" v="400"/>
          <ac:picMkLst>
            <pc:docMk/>
            <pc:sldMk cId="3971171853" sldId="264"/>
            <ac:picMk id="78" creationId="{8415F2CF-A278-16B9-DDCF-C5B6ECA2BC84}"/>
          </ac:picMkLst>
        </pc:picChg>
        <pc:cxnChg chg="add del mod">
          <ac:chgData name="Easingwood, Shona" userId="S::shona.easingwood@scotborders.gov.uk::4e33674e-90c7-4f68-ad15-9cdd399a7aa1" providerId="AD" clId="Web-{BBF97105-3284-9CE0-2FD9-1711C173AEC3}" dt="2025-03-17T14:51:21.326" v="321"/>
          <ac:cxnSpMkLst>
            <pc:docMk/>
            <pc:sldMk cId="3971171853" sldId="264"/>
            <ac:cxnSpMk id="46" creationId="{F2C89F57-8CF5-2EE1-FCD9-A8F784BED6FB}"/>
          </ac:cxnSpMkLst>
        </pc:cxnChg>
        <pc:cxnChg chg="add del">
          <ac:chgData name="Easingwood, Shona" userId="S::shona.easingwood@scotborders.gov.uk::4e33674e-90c7-4f68-ad15-9cdd399a7aa1" providerId="AD" clId="Web-{BBF97105-3284-9CE0-2FD9-1711C173AEC3}" dt="2025-03-17T14:51:07.235" v="318"/>
          <ac:cxnSpMkLst>
            <pc:docMk/>
            <pc:sldMk cId="3971171853" sldId="264"/>
            <ac:cxnSpMk id="47" creationId="{7BDDF154-7C0C-9228-7217-AEAAB48EE857}"/>
          </ac:cxnSpMkLst>
        </pc:cxnChg>
        <pc:cxnChg chg="add del mod">
          <ac:chgData name="Easingwood, Shona" userId="S::shona.easingwood@scotborders.gov.uk::4e33674e-90c7-4f68-ad15-9cdd399a7aa1" providerId="AD" clId="Web-{BBF97105-3284-9CE0-2FD9-1711C173AEC3}" dt="2025-03-17T14:52:05.873" v="327"/>
          <ac:cxnSpMkLst>
            <pc:docMk/>
            <pc:sldMk cId="3971171853" sldId="264"/>
            <ac:cxnSpMk id="48" creationId="{32F955A7-0292-A7E7-F433-244580B0533A}"/>
          </ac:cxnSpMkLst>
        </pc:cxnChg>
        <pc:cxnChg chg="add del">
          <ac:chgData name="Easingwood, Shona" userId="S::shona.easingwood@scotborders.gov.uk::4e33674e-90c7-4f68-ad15-9cdd399a7aa1" providerId="AD" clId="Web-{BBF97105-3284-9CE0-2FD9-1711C173AEC3}" dt="2025-03-17T14:52:03.608" v="326"/>
          <ac:cxnSpMkLst>
            <pc:docMk/>
            <pc:sldMk cId="3971171853" sldId="264"/>
            <ac:cxnSpMk id="49" creationId="{DFE9BF05-DEF6-F07C-D378-490662E0B225}"/>
          </ac:cxnSpMkLst>
        </pc:cxnChg>
        <pc:cxnChg chg="add mod">
          <ac:chgData name="Easingwood, Shona" userId="S::shona.easingwood@scotborders.gov.uk::4e33674e-90c7-4f68-ad15-9cdd399a7aa1" providerId="AD" clId="Web-{BBF97105-3284-9CE0-2FD9-1711C173AEC3}" dt="2025-03-17T15:00:47.320" v="422" actId="14100"/>
          <ac:cxnSpMkLst>
            <pc:docMk/>
            <pc:sldMk cId="3971171853" sldId="264"/>
            <ac:cxnSpMk id="50" creationId="{10981C07-D1DC-A291-5460-E943326AB8C2}"/>
          </ac:cxnSpMkLst>
        </pc:cxnChg>
        <pc:cxnChg chg="add mod">
          <ac:chgData name="Easingwood, Shona" userId="S::shona.easingwood@scotborders.gov.uk::4e33674e-90c7-4f68-ad15-9cdd399a7aa1" providerId="AD" clId="Web-{BBF97105-3284-9CE0-2FD9-1711C173AEC3}" dt="2025-03-17T15:01:03.133" v="425" actId="14100"/>
          <ac:cxnSpMkLst>
            <pc:docMk/>
            <pc:sldMk cId="3971171853" sldId="264"/>
            <ac:cxnSpMk id="51" creationId="{C949A4D5-0EC6-7D2D-408D-E3CD5D031E43}"/>
          </ac:cxnSpMkLst>
        </pc:cxnChg>
        <pc:cxnChg chg="add mod">
          <ac:chgData name="Easingwood, Shona" userId="S::shona.easingwood@scotborders.gov.uk::4e33674e-90c7-4f68-ad15-9cdd399a7aa1" providerId="AD" clId="Web-{BBF97105-3284-9CE0-2FD9-1711C173AEC3}" dt="2025-03-17T15:00:58.867" v="424" actId="14100"/>
          <ac:cxnSpMkLst>
            <pc:docMk/>
            <pc:sldMk cId="3971171853" sldId="264"/>
            <ac:cxnSpMk id="52" creationId="{267FECBE-2ED0-C50D-F3A5-D91BC035B828}"/>
          </ac:cxnSpMkLst>
        </pc:cxnChg>
        <pc:cxnChg chg="add mod">
          <ac:chgData name="Easingwood, Shona" userId="S::shona.easingwood@scotborders.gov.uk::4e33674e-90c7-4f68-ad15-9cdd399a7aa1" providerId="AD" clId="Web-{BBF97105-3284-9CE0-2FD9-1711C173AEC3}" dt="2025-03-17T15:02:03.681" v="432" actId="14100"/>
          <ac:cxnSpMkLst>
            <pc:docMk/>
            <pc:sldMk cId="3971171853" sldId="264"/>
            <ac:cxnSpMk id="53" creationId="{F6986CB0-ADFE-1799-2E41-966F7A04229B}"/>
          </ac:cxnSpMkLst>
        </pc:cxnChg>
        <pc:cxnChg chg="add mod">
          <ac:chgData name="Easingwood, Shona" userId="S::shona.easingwood@scotborders.gov.uk::4e33674e-90c7-4f68-ad15-9cdd399a7aa1" providerId="AD" clId="Web-{BBF97105-3284-9CE0-2FD9-1711C173AEC3}" dt="2025-03-17T15:00:35.351" v="420" actId="14100"/>
          <ac:cxnSpMkLst>
            <pc:docMk/>
            <pc:sldMk cId="3971171853" sldId="264"/>
            <ac:cxnSpMk id="80" creationId="{57DB2E2D-6FED-B25A-6431-0B3D9B693670}"/>
          </ac:cxnSpMkLst>
        </pc:cxnChg>
      </pc:sldChg>
      <pc:sldChg chg="addSp delSp modSp modNotes">
        <pc:chgData name="Easingwood, Shona" userId="S::shona.easingwood@scotborders.gov.uk::4e33674e-90c7-4f68-ad15-9cdd399a7aa1" providerId="AD" clId="Web-{BBF97105-3284-9CE0-2FD9-1711C173AEC3}" dt="2025-03-17T16:02:42.656" v="1252"/>
        <pc:sldMkLst>
          <pc:docMk/>
          <pc:sldMk cId="1469054526" sldId="265"/>
        </pc:sldMkLst>
        <pc:spChg chg="mod">
          <ac:chgData name="Easingwood, Shona" userId="S::shona.easingwood@scotborders.gov.uk::4e33674e-90c7-4f68-ad15-9cdd399a7aa1" providerId="AD" clId="Web-{BBF97105-3284-9CE0-2FD9-1711C173AEC3}" dt="2025-03-17T15:59:26.992" v="1247" actId="20577"/>
          <ac:spMkLst>
            <pc:docMk/>
            <pc:sldMk cId="1469054526" sldId="265"/>
            <ac:spMk id="2" creationId="{16C8C531-D299-3381-79CC-6E24B4E4CE72}"/>
          </ac:spMkLst>
        </pc:spChg>
        <pc:spChg chg="del mod">
          <ac:chgData name="Easingwood, Shona" userId="S::shona.easingwood@scotborders.gov.uk::4e33674e-90c7-4f68-ad15-9cdd399a7aa1" providerId="AD" clId="Web-{BBF97105-3284-9CE0-2FD9-1711C173AEC3}" dt="2025-03-17T15:59:49.227" v="1249"/>
          <ac:spMkLst>
            <pc:docMk/>
            <pc:sldMk cId="1469054526" sldId="265"/>
            <ac:spMk id="3" creationId="{21374099-AE3F-99ED-B877-BB5A83E80259}"/>
          </ac:spMkLst>
        </pc:spChg>
        <pc:picChg chg="add mod ord">
          <ac:chgData name="Easingwood, Shona" userId="S::shona.easingwood@scotborders.gov.uk::4e33674e-90c7-4f68-ad15-9cdd399a7aa1" providerId="AD" clId="Web-{BBF97105-3284-9CE0-2FD9-1711C173AEC3}" dt="2025-03-17T15:59:51.712" v="1250" actId="14100"/>
          <ac:picMkLst>
            <pc:docMk/>
            <pc:sldMk cId="1469054526" sldId="265"/>
            <ac:picMk id="6" creationId="{AC400FDB-5943-79AB-50E6-365A55A683DF}"/>
          </ac:picMkLst>
        </pc:picChg>
      </pc:sldChg>
      <pc:sldChg chg="addSp modSp">
        <pc:chgData name="Easingwood, Shona" userId="S::shona.easingwood@scotborders.gov.uk::4e33674e-90c7-4f68-ad15-9cdd399a7aa1" providerId="AD" clId="Web-{BBF97105-3284-9CE0-2FD9-1711C173AEC3}" dt="2025-03-17T16:13:07.071" v="1313" actId="14100"/>
        <pc:sldMkLst>
          <pc:docMk/>
          <pc:sldMk cId="3086084488" sldId="266"/>
        </pc:sldMkLst>
        <pc:picChg chg="add mod">
          <ac:chgData name="Easingwood, Shona" userId="S::shona.easingwood@scotborders.gov.uk::4e33674e-90c7-4f68-ad15-9cdd399a7aa1" providerId="AD" clId="Web-{BBF97105-3284-9CE0-2FD9-1711C173AEC3}" dt="2025-03-17T16:13:07.071" v="1313" actId="14100"/>
          <ac:picMkLst>
            <pc:docMk/>
            <pc:sldMk cId="3086084488" sldId="266"/>
            <ac:picMk id="3" creationId="{8D671C82-A394-64F6-1A64-EDEBEE2E453C}"/>
          </ac:picMkLst>
        </pc:picChg>
      </pc:sldChg>
      <pc:sldChg chg="addSp modSp">
        <pc:chgData name="Easingwood, Shona" userId="S::shona.easingwood@scotborders.gov.uk::4e33674e-90c7-4f68-ad15-9cdd399a7aa1" providerId="AD" clId="Web-{BBF97105-3284-9CE0-2FD9-1711C173AEC3}" dt="2025-03-17T16:12:00.928" v="1300" actId="1076"/>
        <pc:sldMkLst>
          <pc:docMk/>
          <pc:sldMk cId="1442406927" sldId="267"/>
        </pc:sldMkLst>
        <pc:picChg chg="add mod">
          <ac:chgData name="Easingwood, Shona" userId="S::shona.easingwood@scotborders.gov.uk::4e33674e-90c7-4f68-ad15-9cdd399a7aa1" providerId="AD" clId="Web-{BBF97105-3284-9CE0-2FD9-1711C173AEC3}" dt="2025-03-17T16:12:00.928" v="1300" actId="1076"/>
          <ac:picMkLst>
            <pc:docMk/>
            <pc:sldMk cId="1442406927" sldId="267"/>
            <ac:picMk id="3" creationId="{31345E30-3937-57AC-4C35-A4997E907F65}"/>
          </ac:picMkLst>
        </pc:picChg>
      </pc:sldChg>
      <pc:sldChg chg="addSp delSp modSp add replId modNotes">
        <pc:chgData name="Easingwood, Shona" userId="S::shona.easingwood@scotborders.gov.uk::4e33674e-90c7-4f68-ad15-9cdd399a7aa1" providerId="AD" clId="Web-{BBF97105-3284-9CE0-2FD9-1711C173AEC3}" dt="2025-03-17T16:08:41.967" v="1273" actId="14100"/>
        <pc:sldMkLst>
          <pc:docMk/>
          <pc:sldMk cId="1829389092" sldId="268"/>
        </pc:sldMkLst>
        <pc:spChg chg="mod">
          <ac:chgData name="Easingwood, Shona" userId="S::shona.easingwood@scotborders.gov.uk::4e33674e-90c7-4f68-ad15-9cdd399a7aa1" providerId="AD" clId="Web-{BBF97105-3284-9CE0-2FD9-1711C173AEC3}" dt="2025-03-17T15:03:58.214" v="460" actId="20577"/>
          <ac:spMkLst>
            <pc:docMk/>
            <pc:sldMk cId="1829389092" sldId="268"/>
            <ac:spMk id="2" creationId="{BF186512-AEBF-DC00-A117-207AC648007F}"/>
          </ac:spMkLst>
        </pc:spChg>
        <pc:spChg chg="add mod">
          <ac:chgData name="Easingwood, Shona" userId="S::shona.easingwood@scotborders.gov.uk::4e33674e-90c7-4f68-ad15-9cdd399a7aa1" providerId="AD" clId="Web-{BBF97105-3284-9CE0-2FD9-1711C173AEC3}" dt="2025-03-17T15:40:37.682" v="566" actId="20577"/>
          <ac:spMkLst>
            <pc:docMk/>
            <pc:sldMk cId="1829389092" sldId="268"/>
            <ac:spMk id="3" creationId="{0E0E59EE-1C15-3C42-B652-C706118C0172}"/>
          </ac:spMkLst>
        </pc:spChg>
        <pc:spChg chg="del">
          <ac:chgData name="Easingwood, Shona" userId="S::shona.easingwood@scotborders.gov.uk::4e33674e-90c7-4f68-ad15-9cdd399a7aa1" providerId="AD" clId="Web-{BBF97105-3284-9CE0-2FD9-1711C173AEC3}" dt="2025-03-17T15:04:23.965" v="462"/>
          <ac:spMkLst>
            <pc:docMk/>
            <pc:sldMk cId="1829389092" sldId="268"/>
            <ac:spMk id="3" creationId="{CED39373-59DB-58EE-BAAC-05DCE381D851}"/>
          </ac:spMkLst>
        </pc:spChg>
        <pc:spChg chg="add mod">
          <ac:chgData name="Easingwood, Shona" userId="S::shona.easingwood@scotborders.gov.uk::4e33674e-90c7-4f68-ad15-9cdd399a7aa1" providerId="AD" clId="Web-{BBF97105-3284-9CE0-2FD9-1711C173AEC3}" dt="2025-03-17T15:40:41.354" v="567" actId="20577"/>
          <ac:spMkLst>
            <pc:docMk/>
            <pc:sldMk cId="1829389092" sldId="268"/>
            <ac:spMk id="10" creationId="{DDDD6360-166A-6A88-2831-AE6846EA9C83}"/>
          </ac:spMkLst>
        </pc:spChg>
        <pc:spChg chg="add mod">
          <ac:chgData name="Easingwood, Shona" userId="S::shona.easingwood@scotborders.gov.uk::4e33674e-90c7-4f68-ad15-9cdd399a7aa1" providerId="AD" clId="Web-{BBF97105-3284-9CE0-2FD9-1711C173AEC3}" dt="2025-03-17T15:20:40.358" v="510" actId="1076"/>
          <ac:spMkLst>
            <pc:docMk/>
            <pc:sldMk cId="1829389092" sldId="268"/>
            <ac:spMk id="13" creationId="{BD8DA363-0A1B-662E-BFE1-3FF9F7289800}"/>
          </ac:spMkLst>
        </pc:spChg>
        <pc:spChg chg="add mod">
          <ac:chgData name="Easingwood, Shona" userId="S::shona.easingwood@scotborders.gov.uk::4e33674e-90c7-4f68-ad15-9cdd399a7aa1" providerId="AD" clId="Web-{BBF97105-3284-9CE0-2FD9-1711C173AEC3}" dt="2025-03-17T15:40:02.680" v="542" actId="1076"/>
          <ac:spMkLst>
            <pc:docMk/>
            <pc:sldMk cId="1829389092" sldId="268"/>
            <ac:spMk id="14" creationId="{766FF263-ABE9-DA31-0749-0EB2E3A48AF2}"/>
          </ac:spMkLst>
        </pc:spChg>
        <pc:spChg chg="add mod">
          <ac:chgData name="Easingwood, Shona" userId="S::shona.easingwood@scotborders.gov.uk::4e33674e-90c7-4f68-ad15-9cdd399a7aa1" providerId="AD" clId="Web-{BBF97105-3284-9CE0-2FD9-1711C173AEC3}" dt="2025-03-17T15:41:18.121" v="586" actId="14100"/>
          <ac:spMkLst>
            <pc:docMk/>
            <pc:sldMk cId="1829389092" sldId="268"/>
            <ac:spMk id="15" creationId="{1F1E39EA-94BF-FFE4-CF3F-E475BEB1EF5C}"/>
          </ac:spMkLst>
        </pc:spChg>
        <pc:spChg chg="add del mod">
          <ac:chgData name="Easingwood, Shona" userId="S::shona.easingwood@scotborders.gov.uk::4e33674e-90c7-4f68-ad15-9cdd399a7aa1" providerId="AD" clId="Web-{BBF97105-3284-9CE0-2FD9-1711C173AEC3}" dt="2025-03-17T15:21:59.516" v="530"/>
          <ac:spMkLst>
            <pc:docMk/>
            <pc:sldMk cId="1829389092" sldId="268"/>
            <ac:spMk id="15" creationId="{AEB9D416-0DC1-F338-7C19-6C71A0D6DFD9}"/>
          </ac:spMkLst>
        </pc:spChg>
        <pc:spChg chg="add mod">
          <ac:chgData name="Easingwood, Shona" userId="S::shona.easingwood@scotborders.gov.uk::4e33674e-90c7-4f68-ad15-9cdd399a7aa1" providerId="AD" clId="Web-{BBF97105-3284-9CE0-2FD9-1711C173AEC3}" dt="2025-03-17T15:42:05.310" v="622" actId="20577"/>
          <ac:spMkLst>
            <pc:docMk/>
            <pc:sldMk cId="1829389092" sldId="268"/>
            <ac:spMk id="16" creationId="{EC2EFB7D-CC70-7F11-7E7C-302C2106B558}"/>
          </ac:spMkLst>
        </pc:spChg>
        <pc:picChg chg="add mod ord">
          <ac:chgData name="Easingwood, Shona" userId="S::shona.easingwood@scotborders.gov.uk::4e33674e-90c7-4f68-ad15-9cdd399a7aa1" providerId="AD" clId="Web-{BBF97105-3284-9CE0-2FD9-1711C173AEC3}" dt="2025-03-17T15:20:34.248" v="509" actId="1076"/>
          <ac:picMkLst>
            <pc:docMk/>
            <pc:sldMk cId="1829389092" sldId="268"/>
            <ac:picMk id="6" creationId="{C9AC547D-6497-2169-5EDA-83AD5C6638C2}"/>
          </ac:picMkLst>
        </pc:picChg>
        <pc:picChg chg="add mod">
          <ac:chgData name="Easingwood, Shona" userId="S::shona.easingwood@scotborders.gov.uk::4e33674e-90c7-4f68-ad15-9cdd399a7aa1" providerId="AD" clId="Web-{BBF97105-3284-9CE0-2FD9-1711C173AEC3}" dt="2025-03-17T15:21:42.750" v="526" actId="1076"/>
          <ac:picMkLst>
            <pc:docMk/>
            <pc:sldMk cId="1829389092" sldId="268"/>
            <ac:picMk id="7" creationId="{8E4A9982-11B3-EB52-A713-CD5051EB689A}"/>
          </ac:picMkLst>
        </pc:picChg>
        <pc:picChg chg="add mod">
          <ac:chgData name="Easingwood, Shona" userId="S::shona.easingwood@scotborders.gov.uk::4e33674e-90c7-4f68-ad15-9cdd399a7aa1" providerId="AD" clId="Web-{BBF97105-3284-9CE0-2FD9-1711C173AEC3}" dt="2025-03-17T15:06:14.842" v="472" actId="1076"/>
          <ac:picMkLst>
            <pc:docMk/>
            <pc:sldMk cId="1829389092" sldId="268"/>
            <ac:picMk id="8" creationId="{4176BA2A-F30F-8B62-B4C3-681EBDBCAAA7}"/>
          </ac:picMkLst>
        </pc:picChg>
        <pc:picChg chg="add mod">
          <ac:chgData name="Easingwood, Shona" userId="S::shona.easingwood@scotborders.gov.uk::4e33674e-90c7-4f68-ad15-9cdd399a7aa1" providerId="AD" clId="Web-{BBF97105-3284-9CE0-2FD9-1711C173AEC3}" dt="2025-03-17T15:06:17.342" v="473" actId="1076"/>
          <ac:picMkLst>
            <pc:docMk/>
            <pc:sldMk cId="1829389092" sldId="268"/>
            <ac:picMk id="9" creationId="{036B1907-9974-4D52-F08B-3F0AA2F7CCE5}"/>
          </ac:picMkLst>
        </pc:picChg>
        <pc:picChg chg="add del mod">
          <ac:chgData name="Easingwood, Shona" userId="S::shona.easingwood@scotborders.gov.uk::4e33674e-90c7-4f68-ad15-9cdd399a7aa1" providerId="AD" clId="Web-{BBF97105-3284-9CE0-2FD9-1711C173AEC3}" dt="2025-03-17T15:06:40.795" v="475"/>
          <ac:picMkLst>
            <pc:docMk/>
            <pc:sldMk cId="1829389092" sldId="268"/>
            <ac:picMk id="10" creationId="{83C8DD26-2D9C-199B-2734-EE252755B6AA}"/>
          </ac:picMkLst>
        </pc:picChg>
        <pc:picChg chg="add mod">
          <ac:chgData name="Easingwood, Shona" userId="S::shona.easingwood@scotborders.gov.uk::4e33674e-90c7-4f68-ad15-9cdd399a7aa1" providerId="AD" clId="Web-{BBF97105-3284-9CE0-2FD9-1711C173AEC3}" dt="2025-03-17T15:06:53.171" v="477" actId="1076"/>
          <ac:picMkLst>
            <pc:docMk/>
            <pc:sldMk cId="1829389092" sldId="268"/>
            <ac:picMk id="11" creationId="{5C27F73C-DB04-C78D-05A8-8896F599E56D}"/>
          </ac:picMkLst>
        </pc:picChg>
        <pc:picChg chg="add mod">
          <ac:chgData name="Easingwood, Shona" userId="S::shona.easingwood@scotborders.gov.uk::4e33674e-90c7-4f68-ad15-9cdd399a7aa1" providerId="AD" clId="Web-{BBF97105-3284-9CE0-2FD9-1711C173AEC3}" dt="2025-03-17T15:41:28.652" v="589" actId="1076"/>
          <ac:picMkLst>
            <pc:docMk/>
            <pc:sldMk cId="1829389092" sldId="268"/>
            <ac:picMk id="12" creationId="{082DFE4F-DBE8-AD5D-F3A3-BDD66BAD73AF}"/>
          </ac:picMkLst>
        </pc:picChg>
        <pc:picChg chg="add mod">
          <ac:chgData name="Easingwood, Shona" userId="S::shona.easingwood@scotborders.gov.uk::4e33674e-90c7-4f68-ad15-9cdd399a7aa1" providerId="AD" clId="Web-{BBF97105-3284-9CE0-2FD9-1711C173AEC3}" dt="2025-03-17T16:08:41.967" v="1273" actId="14100"/>
          <ac:picMkLst>
            <pc:docMk/>
            <pc:sldMk cId="1829389092" sldId="268"/>
            <ac:picMk id="17" creationId="{1B8C339D-0158-C3B0-B3F8-4FA7AE2719CE}"/>
          </ac:picMkLst>
        </pc:picChg>
      </pc:sldChg>
      <pc:sldChg chg="addSp delSp modSp add replId">
        <pc:chgData name="Easingwood, Shona" userId="S::shona.easingwood@scotborders.gov.uk::4e33674e-90c7-4f68-ad15-9cdd399a7aa1" providerId="AD" clId="Web-{BBF97105-3284-9CE0-2FD9-1711C173AEC3}" dt="2025-03-17T16:06:12.133" v="1264" actId="1076"/>
        <pc:sldMkLst>
          <pc:docMk/>
          <pc:sldMk cId="1326263341" sldId="269"/>
        </pc:sldMkLst>
        <pc:spChg chg="mod">
          <ac:chgData name="Easingwood, Shona" userId="S::shona.easingwood@scotborders.gov.uk::4e33674e-90c7-4f68-ad15-9cdd399a7aa1" providerId="AD" clId="Web-{BBF97105-3284-9CE0-2FD9-1711C173AEC3}" dt="2025-03-17T15:56:05.968" v="1147" actId="20577"/>
          <ac:spMkLst>
            <pc:docMk/>
            <pc:sldMk cId="1326263341" sldId="269"/>
            <ac:spMk id="2" creationId="{56F5DB98-805C-61F2-FFEF-60F492FBCAB4}"/>
          </ac:spMkLst>
        </pc:spChg>
        <pc:spChg chg="mod">
          <ac:chgData name="Easingwood, Shona" userId="S::shona.easingwood@scotborders.gov.uk::4e33674e-90c7-4f68-ad15-9cdd399a7aa1" providerId="AD" clId="Web-{BBF97105-3284-9CE0-2FD9-1711C173AEC3}" dt="2025-03-17T15:43:17.063" v="658" actId="20577"/>
          <ac:spMkLst>
            <pc:docMk/>
            <pc:sldMk cId="1326263341" sldId="269"/>
            <ac:spMk id="3" creationId="{82C94E3C-62BC-9E08-9525-2B56AB65D743}"/>
          </ac:spMkLst>
        </pc:spChg>
        <pc:spChg chg="add mod">
          <ac:chgData name="Easingwood, Shona" userId="S::shona.easingwood@scotborders.gov.uk::4e33674e-90c7-4f68-ad15-9cdd399a7aa1" providerId="AD" clId="Web-{BBF97105-3284-9CE0-2FD9-1711C173AEC3}" dt="2025-03-17T15:55:18.263" v="1113" actId="1076"/>
          <ac:spMkLst>
            <pc:docMk/>
            <pc:sldMk cId="1326263341" sldId="269"/>
            <ac:spMk id="11" creationId="{4C85A1DA-81D9-52AA-D7AD-D708D06524B7}"/>
          </ac:spMkLst>
        </pc:spChg>
        <pc:spChg chg="add del mod">
          <ac:chgData name="Easingwood, Shona" userId="S::shona.easingwood@scotborders.gov.uk::4e33674e-90c7-4f68-ad15-9cdd399a7aa1" providerId="AD" clId="Web-{BBF97105-3284-9CE0-2FD9-1711C173AEC3}" dt="2025-03-17T15:54:30.246" v="1087"/>
          <ac:spMkLst>
            <pc:docMk/>
            <pc:sldMk cId="1326263341" sldId="269"/>
            <ac:spMk id="12" creationId="{C15C0F99-8A26-6B48-DD95-96EC54860A65}"/>
          </ac:spMkLst>
        </pc:spChg>
        <pc:spChg chg="add mod">
          <ac:chgData name="Easingwood, Shona" userId="S::shona.easingwood@scotborders.gov.uk::4e33674e-90c7-4f68-ad15-9cdd399a7aa1" providerId="AD" clId="Web-{BBF97105-3284-9CE0-2FD9-1711C173AEC3}" dt="2025-03-17T15:55:14.607" v="1110" actId="1076"/>
          <ac:spMkLst>
            <pc:docMk/>
            <pc:sldMk cId="1326263341" sldId="269"/>
            <ac:spMk id="13" creationId="{03896CD9-27E4-1E17-2A9E-928E01A08FF8}"/>
          </ac:spMkLst>
        </pc:spChg>
        <pc:spChg chg="add mod">
          <ac:chgData name="Easingwood, Shona" userId="S::shona.easingwood@scotborders.gov.uk::4e33674e-90c7-4f68-ad15-9cdd399a7aa1" providerId="AD" clId="Web-{BBF97105-3284-9CE0-2FD9-1711C173AEC3}" dt="2025-03-17T15:55:24.482" v="1114"/>
          <ac:spMkLst>
            <pc:docMk/>
            <pc:sldMk cId="1326263341" sldId="269"/>
            <ac:spMk id="14" creationId="{04C1CCEC-17B9-2695-1B44-86FFA00D9B71}"/>
          </ac:spMkLst>
        </pc:spChg>
        <pc:spChg chg="add mod">
          <ac:chgData name="Easingwood, Shona" userId="S::shona.easingwood@scotborders.gov.uk::4e33674e-90c7-4f68-ad15-9cdd399a7aa1" providerId="AD" clId="Web-{BBF97105-3284-9CE0-2FD9-1711C173AEC3}" dt="2025-03-17T15:55:14.638" v="1112" actId="1076"/>
          <ac:spMkLst>
            <pc:docMk/>
            <pc:sldMk cId="1326263341" sldId="269"/>
            <ac:spMk id="15" creationId="{B5D245AD-D253-8A59-B6A2-0513A255C962}"/>
          </ac:spMkLst>
        </pc:spChg>
        <pc:graphicFrameChg chg="add mod modGraphic">
          <ac:chgData name="Easingwood, Shona" userId="S::shona.easingwood@scotborders.gov.uk::4e33674e-90c7-4f68-ad15-9cdd399a7aa1" providerId="AD" clId="Web-{BBF97105-3284-9CE0-2FD9-1711C173AEC3}" dt="2025-03-17T15:55:45.249" v="1140"/>
          <ac:graphicFrameMkLst>
            <pc:docMk/>
            <pc:sldMk cId="1326263341" sldId="269"/>
            <ac:graphicFrameMk id="6" creationId="{CD20D2D0-6394-B62A-F460-DE80DB376C37}"/>
          </ac:graphicFrameMkLst>
        </pc:graphicFrameChg>
        <pc:picChg chg="add mod">
          <ac:chgData name="Easingwood, Shona" userId="S::shona.easingwood@scotborders.gov.uk::4e33674e-90c7-4f68-ad15-9cdd399a7aa1" providerId="AD" clId="Web-{BBF97105-3284-9CE0-2FD9-1711C173AEC3}" dt="2025-03-17T15:49:34.562" v="888" actId="1076"/>
          <ac:picMkLst>
            <pc:docMk/>
            <pc:sldMk cId="1326263341" sldId="269"/>
            <ac:picMk id="7" creationId="{4AAD0167-FC4C-0D5B-B558-56F460BF53B7}"/>
          </ac:picMkLst>
        </pc:picChg>
        <pc:picChg chg="add mod">
          <ac:chgData name="Easingwood, Shona" userId="S::shona.easingwood@scotborders.gov.uk::4e33674e-90c7-4f68-ad15-9cdd399a7aa1" providerId="AD" clId="Web-{BBF97105-3284-9CE0-2FD9-1711C173AEC3}" dt="2025-03-17T15:49:29.109" v="887" actId="1076"/>
          <ac:picMkLst>
            <pc:docMk/>
            <pc:sldMk cId="1326263341" sldId="269"/>
            <ac:picMk id="8" creationId="{230801E9-A88D-398B-9706-60EA08147ED0}"/>
          </ac:picMkLst>
        </pc:picChg>
        <pc:picChg chg="add mod">
          <ac:chgData name="Easingwood, Shona" userId="S::shona.easingwood@scotborders.gov.uk::4e33674e-90c7-4f68-ad15-9cdd399a7aa1" providerId="AD" clId="Web-{BBF97105-3284-9CE0-2FD9-1711C173AEC3}" dt="2025-03-17T15:49:40.359" v="889" actId="1076"/>
          <ac:picMkLst>
            <pc:docMk/>
            <pc:sldMk cId="1326263341" sldId="269"/>
            <ac:picMk id="9" creationId="{B3D5F08A-76EE-6942-06A9-1F8619035F2F}"/>
          </ac:picMkLst>
        </pc:picChg>
        <pc:picChg chg="add mod">
          <ac:chgData name="Easingwood, Shona" userId="S::shona.easingwood@scotborders.gov.uk::4e33674e-90c7-4f68-ad15-9cdd399a7aa1" providerId="AD" clId="Web-{BBF97105-3284-9CE0-2FD9-1711C173AEC3}" dt="2025-03-17T15:48:45.826" v="805" actId="14100"/>
          <ac:picMkLst>
            <pc:docMk/>
            <pc:sldMk cId="1326263341" sldId="269"/>
            <ac:picMk id="10" creationId="{866A5122-B3C5-1BF0-062A-A2A8E16186DA}"/>
          </ac:picMkLst>
        </pc:picChg>
        <pc:picChg chg="add del mod">
          <ac:chgData name="Easingwood, Shona" userId="S::shona.easingwood@scotborders.gov.uk::4e33674e-90c7-4f68-ad15-9cdd399a7aa1" providerId="AD" clId="Web-{BBF97105-3284-9CE0-2FD9-1711C173AEC3}" dt="2025-03-17T16:06:05.117" v="1261"/>
          <ac:picMkLst>
            <pc:docMk/>
            <pc:sldMk cId="1326263341" sldId="269"/>
            <ac:picMk id="16" creationId="{9D595D53-0AB9-8485-D586-7113FE8D69DC}"/>
          </ac:picMkLst>
        </pc:picChg>
        <pc:picChg chg="add mod">
          <ac:chgData name="Easingwood, Shona" userId="S::shona.easingwood@scotborders.gov.uk::4e33674e-90c7-4f68-ad15-9cdd399a7aa1" providerId="AD" clId="Web-{BBF97105-3284-9CE0-2FD9-1711C173AEC3}" dt="2025-03-17T16:06:12.133" v="1264" actId="1076"/>
          <ac:picMkLst>
            <pc:docMk/>
            <pc:sldMk cId="1326263341" sldId="269"/>
            <ac:picMk id="17" creationId="{1611FA2B-935C-5A31-7F48-5E47B751E544}"/>
          </ac:picMkLst>
        </pc:picChg>
      </pc:sldChg>
      <pc:sldChg chg="addSp modSp add replId modNotes">
        <pc:chgData name="Easingwood, Shona" userId="S::shona.easingwood@scotborders.gov.uk::4e33674e-90c7-4f68-ad15-9cdd399a7aa1" providerId="AD" clId="Web-{BBF97105-3284-9CE0-2FD9-1711C173AEC3}" dt="2025-03-17T16:05:27.319" v="1257" actId="1076"/>
        <pc:sldMkLst>
          <pc:docMk/>
          <pc:sldMk cId="3947341432" sldId="270"/>
        </pc:sldMkLst>
        <pc:spChg chg="mod">
          <ac:chgData name="Easingwood, Shona" userId="S::shona.easingwood@scotborders.gov.uk::4e33674e-90c7-4f68-ad15-9cdd399a7aa1" providerId="AD" clId="Web-{BBF97105-3284-9CE0-2FD9-1711C173AEC3}" dt="2025-03-17T15:56:25.485" v="1154" actId="20577"/>
          <ac:spMkLst>
            <pc:docMk/>
            <pc:sldMk cId="3947341432" sldId="270"/>
            <ac:spMk id="2" creationId="{9D61D5E9-BCC6-6418-996A-1632702F59A6}"/>
          </ac:spMkLst>
        </pc:spChg>
        <pc:spChg chg="mod">
          <ac:chgData name="Easingwood, Shona" userId="S::shona.easingwood@scotborders.gov.uk::4e33674e-90c7-4f68-ad15-9cdd399a7aa1" providerId="AD" clId="Web-{BBF97105-3284-9CE0-2FD9-1711C173AEC3}" dt="2025-03-17T15:57:54.504" v="1222" actId="20577"/>
          <ac:spMkLst>
            <pc:docMk/>
            <pc:sldMk cId="3947341432" sldId="270"/>
            <ac:spMk id="3" creationId="{5FFA457C-BE3F-7F8F-2AE4-D14BA4487D96}"/>
          </ac:spMkLst>
        </pc:spChg>
        <pc:picChg chg="add mod">
          <ac:chgData name="Easingwood, Shona" userId="S::shona.easingwood@scotborders.gov.uk::4e33674e-90c7-4f68-ad15-9cdd399a7aa1" providerId="AD" clId="Web-{BBF97105-3284-9CE0-2FD9-1711C173AEC3}" dt="2025-03-17T15:59:05.694" v="1234" actId="1076"/>
          <ac:picMkLst>
            <pc:docMk/>
            <pc:sldMk cId="3947341432" sldId="270"/>
            <ac:picMk id="6" creationId="{A11B4319-B431-CB2F-D0EE-D01CA582CB79}"/>
          </ac:picMkLst>
        </pc:picChg>
        <pc:picChg chg="add mod">
          <ac:chgData name="Easingwood, Shona" userId="S::shona.easingwood@scotborders.gov.uk::4e33674e-90c7-4f68-ad15-9cdd399a7aa1" providerId="AD" clId="Web-{BBF97105-3284-9CE0-2FD9-1711C173AEC3}" dt="2025-03-17T16:05:27.319" v="1257" actId="1076"/>
          <ac:picMkLst>
            <pc:docMk/>
            <pc:sldMk cId="3947341432" sldId="270"/>
            <ac:picMk id="7" creationId="{B09BF020-33F9-1234-D516-CBA663481BBC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FA7E3F-0C86-491C-B774-2EA925A4125B}" type="datetimeFigureOut">
              <a:rPr lang="en-GB" smtClean="0"/>
              <a:t>17/03/2025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F9684B-C3A0-4E87-A570-1303046241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47231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Remember to think about how everyone can be included in the trip and the planning, some people will have different needs than you, what might they be?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CF9684B-C3A0-4E87-A570-1303046241CA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79010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9CD14F3-991B-78DA-2D01-CBA9A146E0B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39471D11-5595-84B2-882F-B382BC6EDBD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F16110A6-7B3F-E891-2DD8-80319653CA3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en-GB" sz="18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Example Trip: Learning About Our Local Wildlife</a:t>
            </a:r>
            <a:endParaRPr lang="en-GB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en-GB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Children and young people were learning about local wildlife and their habitats. They decided they wanted to visit a nearby nature reserve to see animals in their natural environment and learn more about conservation efforts.</a:t>
            </a:r>
          </a:p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6818C76-CAC4-7853-D481-5A658A105B7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CF9684B-C3A0-4E87-A570-1303046241CA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41506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E8C63F1-9741-31E2-AA10-4A68C5A3410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E7187752-D774-A0E3-07C7-460B8F61094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6CFFD75C-986F-DC60-70A3-7C98DB8E68B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en-GB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To get everyone’s input, the teacher:</a:t>
            </a:r>
          </a:p>
          <a:p>
            <a:pPr marL="342900" lvl="0" indent="-342900">
              <a:lnSpc>
                <a:spcPct val="115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Held a brainstorming session where children shared ideas for places to visit.</a:t>
            </a:r>
          </a:p>
          <a:p>
            <a:pPr marL="342900" lvl="0" indent="-342900">
              <a:lnSpc>
                <a:spcPct val="115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Used a suggestion box for those who preferred to write their ideas down.</a:t>
            </a:r>
          </a:p>
          <a:p>
            <a:pPr marL="342900" lvl="0" indent="-342900">
              <a:lnSpc>
                <a:spcPct val="115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Created a quick survey to vote on the most popular destination.</a:t>
            </a:r>
          </a:p>
          <a:p>
            <a:r>
              <a:rPr lang="en-GB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The nature reserve was chosen because it matched what the class was learning and had lots of exciting activities like pond dipping and a guided wildlife walk.</a:t>
            </a:r>
            <a:endParaRPr lang="en-GB" sz="1800" dirty="0"/>
          </a:p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BA1644B-9079-0FDA-DEDC-9690D1E9C6C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CF9684B-C3A0-4E87-A570-1303046241CA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479168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Using the "Going Out There" framework, the teacher:</a:t>
            </a:r>
          </a:p>
          <a:p>
            <a:pPr marL="171450" indent="-171450">
              <a:buFont typeface="Symbol"/>
              <a:buChar char="•"/>
            </a:pPr>
            <a:r>
              <a:rPr lang="en-GB" dirty="0"/>
              <a:t>Completed a risk assessment for the nature reserve, considering hazards like uneven paths and proximity to water.</a:t>
            </a:r>
          </a:p>
          <a:p>
            <a:pPr marL="171450" indent="-171450">
              <a:buFont typeface="Symbol"/>
              <a:buChar char="•"/>
            </a:pPr>
            <a:r>
              <a:rPr lang="en-GB" dirty="0"/>
              <a:t>Ensured appropriate supervision ratios and briefed adult helpers.</a:t>
            </a:r>
          </a:p>
          <a:p>
            <a:pPr marL="171450" indent="-171450">
              <a:buFont typeface="Symbol"/>
              <a:buChar char="•"/>
            </a:pPr>
            <a:r>
              <a:rPr lang="en-GB" dirty="0"/>
              <a:t>Arranged transport, confirmed first-aid provision, and planned an emergency procedure.</a:t>
            </a:r>
          </a:p>
          <a:p>
            <a:pPr marL="171450" indent="-171450">
              <a:buFont typeface="Symbol"/>
              <a:buChar char="•"/>
            </a:pPr>
            <a:r>
              <a:rPr lang="en-GB" dirty="0"/>
              <a:t>Communicated with the nature reserve staff to tailor activities for the group.</a:t>
            </a:r>
          </a:p>
          <a:p>
            <a:pPr marL="171450" indent="-171450">
              <a:buFont typeface="Symbol"/>
              <a:buChar char="•"/>
            </a:pPr>
            <a:endParaRPr lang="en-GB" dirty="0"/>
          </a:p>
          <a:p>
            <a:endParaRPr lang="en-GB" dirty="0"/>
          </a:p>
          <a:p>
            <a:pPr>
              <a:lnSpc>
                <a:spcPct val="114999"/>
              </a:lnSpc>
              <a:spcAft>
                <a:spcPts val="800"/>
              </a:spcAft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CF9684B-C3A0-4E87-A570-1303046241CA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243540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FBBFCDA-23EE-89D1-F4B8-F2B99EF4E68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3C5855C7-DC17-EAF0-BDDC-1594928B3FB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973073D1-EF6D-7597-DE26-CD932A6C81B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he class worked together to design a respectful relationships contract. Here’s what they agreed:</a:t>
            </a:r>
          </a:p>
          <a:p>
            <a:r>
              <a:rPr lang="en-GB" b="1"/>
              <a:t>Wildlife Visit Respectful Relationships Contract</a:t>
            </a:r>
            <a:endParaRPr lang="en-GB"/>
          </a:p>
          <a:p>
            <a:pPr marL="171450" indent="-171450">
              <a:buFont typeface="Symbol"/>
              <a:buChar char="•"/>
            </a:pPr>
            <a:r>
              <a:rPr lang="en-GB"/>
              <a:t>Be quiet and respectful around animals to avoid scaring them.</a:t>
            </a:r>
          </a:p>
          <a:p>
            <a:pPr marL="171450" indent="-171450">
              <a:buFont typeface="Symbol"/>
              <a:buChar char="•"/>
            </a:pPr>
            <a:r>
              <a:rPr lang="en-GB"/>
              <a:t>Stay with your group and always use the walking partner system.</a:t>
            </a:r>
          </a:p>
          <a:p>
            <a:pPr marL="171450" indent="-171450">
              <a:buFont typeface="Symbol"/>
              <a:buChar char="•"/>
            </a:pPr>
            <a:r>
              <a:rPr lang="en-GB"/>
              <a:t>Follow the guide’s instructions and ask questions politely.</a:t>
            </a:r>
          </a:p>
          <a:p>
            <a:pPr marL="171450" indent="-171450">
              <a:buFont typeface="Symbol"/>
              <a:buChar char="•"/>
            </a:pPr>
            <a:r>
              <a:rPr lang="en-GB"/>
              <a:t>Keep the area clean by using bins for any litter.</a:t>
            </a:r>
          </a:p>
          <a:p>
            <a:pPr>
              <a:lnSpc>
                <a:spcPct val="114999"/>
              </a:lnSpc>
              <a:spcAft>
                <a:spcPts val="800"/>
              </a:spcAft>
            </a:pP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95F8F56-1E86-C578-5034-412311AC22D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CF9684B-C3A0-4E87-A570-1303046241CA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089050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C96EB4A-53CD-D110-B0EB-70A99646F81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EFD577F1-67B2-6812-6F34-DB3D521D527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5A62B653-AE71-53FF-7381-D10CD9D9709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15000"/>
              </a:lnSpc>
              <a:spcAft>
                <a:spcPts val="800"/>
              </a:spcAft>
            </a:pP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6407C63-040F-345B-6291-7DA435FC919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CF9684B-C3A0-4E87-A570-1303046241CA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677399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9DD5433-AC50-2113-FA3D-2267D5757C9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2B916BC6-362E-3E2E-211D-C9B62EB71C7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EB617990-89AA-1082-4706-CD4651339D4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/>
              <a:buChar char="•"/>
            </a:pPr>
            <a:r>
              <a:rPr lang="en-GB"/>
              <a:t>What did you enjoy most about the trip?</a:t>
            </a:r>
            <a:endParaRPr lang="en-GB" dirty="0"/>
          </a:p>
          <a:p>
            <a:pPr marL="171450" indent="-171450">
              <a:buFont typeface="Arial"/>
              <a:buChar char="•"/>
            </a:pPr>
            <a:r>
              <a:rPr lang="en-GB" dirty="0"/>
              <a:t>What did you learn about wildlife?</a:t>
            </a:r>
          </a:p>
          <a:p>
            <a:pPr marL="171450" indent="-171450">
              <a:buFont typeface="Arial"/>
              <a:buChar char="•"/>
            </a:pPr>
            <a:r>
              <a:rPr lang="en-GB" dirty="0"/>
              <a:t>Was there anything you’d do differently next time?</a:t>
            </a:r>
          </a:p>
          <a:p>
            <a:pPr marL="171450" indent="-171450">
              <a:buFont typeface="Arial"/>
              <a:buChar char="•"/>
            </a:pPr>
            <a:r>
              <a:rPr lang="en-GB" dirty="0"/>
              <a:t>Which skills did you improve during the trip? (Circle all that apply)</a:t>
            </a:r>
          </a:p>
          <a:p>
            <a:r>
              <a:rPr lang="en-GB" dirty="0"/>
              <a:t>Planning | Teamwork | Communication | Responsibility | Problem-Solving</a:t>
            </a:r>
          </a:p>
          <a:p>
            <a:pPr marL="171450" indent="-171450">
              <a:buFont typeface="Arial"/>
              <a:buChar char="•"/>
            </a:pPr>
            <a:r>
              <a:rPr lang="en-GB" dirty="0"/>
              <a:t>Any other comments?</a:t>
            </a:r>
          </a:p>
          <a:p>
            <a:pPr>
              <a:lnSpc>
                <a:spcPct val="114999"/>
              </a:lnSpc>
              <a:spcAft>
                <a:spcPts val="800"/>
              </a:spcAft>
            </a:pP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A057568-6FDF-A629-45F8-4D10F7979C7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CF9684B-C3A0-4E87-A570-1303046241CA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188328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When you help plan a trip, it’s more fun and works better for everyone. Talk to your teachers or group leaders about your ideas and make this trip amazing for all of us!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CF9684B-C3A0-4E87-A570-1303046241CA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44384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68BDA5-1C3B-CB1D-8CB4-0DC19ED7352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F8B2B44-D5B8-B9A8-F283-C9574B23ABF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9562C8-0BE8-8168-D5EF-4B20DB6B40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6EB74-AF14-43C6-A64D-018D47C51AB2}" type="datetimeFigureOut">
              <a:rPr lang="en-GB" smtClean="0"/>
              <a:t>17/03/2025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3E1807-1673-DE0C-71B6-137E1EF657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7369C6-B285-8034-59DF-CBA533F12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52A2B-6B31-4A10-89BA-342816AC60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45526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B1A43D-351A-468D-F34F-407D2290C9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6B5E7C9-2B86-554E-9399-868B2F73506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A8AA64-B46C-7D20-0151-0CB26165BF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6EB74-AF14-43C6-A64D-018D47C51AB2}" type="datetimeFigureOut">
              <a:rPr lang="en-GB" smtClean="0"/>
              <a:t>17/03/2025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57AC8B-AF4C-0797-924F-DEE2CCFF79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21D0BF-22D7-3560-72D0-B817886AD0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52A2B-6B31-4A10-89BA-342816AC60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02109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360636C-6A41-DA91-373E-1817D9505D8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F74CBAA-F90C-A01F-0D49-38ABBFFE8C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11C2AD-C3BA-1C38-7E52-161594348D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6EB74-AF14-43C6-A64D-018D47C51AB2}" type="datetimeFigureOut">
              <a:rPr lang="en-GB" smtClean="0"/>
              <a:t>17/03/2025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1C192C-E92C-D09A-2FDD-09B9C1CACA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470C32-EECC-E0EA-16EA-AD1C0C456D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52A2B-6B31-4A10-89BA-342816AC60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97756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732D25-0EC1-B6F6-5CAB-79C6C4C613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CB6367-AA58-B0AB-206C-3530E15A5B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953A75-33D2-8441-43A1-896489581D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6EB74-AF14-43C6-A64D-018D47C51AB2}" type="datetimeFigureOut">
              <a:rPr lang="en-GB" smtClean="0"/>
              <a:t>17/03/2025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23F7E2-74E7-A09C-47DF-3D35B0C1E7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72425E-0B94-CF67-4A08-6B4B41EE28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52A2B-6B31-4A10-89BA-342816AC60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54794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48107A-4E0D-BC18-41DA-DFD6AC42C0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5F621A0-5DBB-B6F8-1EB4-E9E2E3D579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65CA89-5EC6-BBA2-19F4-F3EB2FE01B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6EB74-AF14-43C6-A64D-018D47C51AB2}" type="datetimeFigureOut">
              <a:rPr lang="en-GB" smtClean="0"/>
              <a:t>17/03/2025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FB84FD-41CC-A310-4D83-EA5CA635CF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8A8C20-6FFA-93F7-B17B-92F98D430A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52A2B-6B31-4A10-89BA-342816AC60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83916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6DFB30-A38F-2908-1917-A7A5F5217D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6B2499-B23D-3BD8-54BE-1F030180567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1491737-3629-CC5D-0324-BA718CE3BF0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82EFD92-6393-0201-9EEF-58EC3EA4EF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6EB74-AF14-43C6-A64D-018D47C51AB2}" type="datetimeFigureOut">
              <a:rPr lang="en-GB" smtClean="0"/>
              <a:t>17/03/2025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8AE5808-5D2D-E3A9-B98D-EC8476A1FD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3F55883-7BFC-436E-0138-2BEAD8021F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52A2B-6B31-4A10-89BA-342816AC60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61466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A1402B-CAE3-5016-9667-CC6085C460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193D0DB-6301-D49B-CDA5-3B684CA1EA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34658B7-0534-D4C4-DC71-F1F88B821D8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2CDFE13-B658-E6BB-0018-5DA575AED98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F743D7D-E545-5170-E5DC-C82ABE183DF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05C42B1-0C10-EDA8-6930-FD3C2ED7F0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6EB74-AF14-43C6-A64D-018D47C51AB2}" type="datetimeFigureOut">
              <a:rPr lang="en-GB" smtClean="0"/>
              <a:t>17/03/2025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278FCFD-485B-0DB4-6BE4-EFD7FB42C5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DB9A890-5800-9791-F6C5-08AB4AC4C8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52A2B-6B31-4A10-89BA-342816AC60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95912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9AE099-5C3C-B91B-C61E-16ABC441C1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E5D1E11-217C-4831-F5BC-2970B124AF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6EB74-AF14-43C6-A64D-018D47C51AB2}" type="datetimeFigureOut">
              <a:rPr lang="en-GB" smtClean="0"/>
              <a:t>17/03/2025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13CC6A9-3E8A-0F25-AC17-35B17D83FC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EEBCFEE-0FBC-A26D-F359-5F6A06C89B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52A2B-6B31-4A10-89BA-342816AC60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32628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E1451CF-1B31-5E53-6F5B-A5B6B2B986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6EB74-AF14-43C6-A64D-018D47C51AB2}" type="datetimeFigureOut">
              <a:rPr lang="en-GB" smtClean="0"/>
              <a:t>17/03/2025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3843A5A-552A-CB00-1255-6FF555F30F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1624119-93C5-3DEB-AF70-57DBC33C40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52A2B-6B31-4A10-89BA-342816AC60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37629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52E8F4-5AC1-883F-69C4-34730DFEE0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2C4A90-1AD4-F211-A5BD-A6A67B2045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26A9E7C-AF70-C81B-9F3C-CD944D0E838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D0D74A1-7F33-A4DD-57E0-74B9D70180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6EB74-AF14-43C6-A64D-018D47C51AB2}" type="datetimeFigureOut">
              <a:rPr lang="en-GB" smtClean="0"/>
              <a:t>17/03/2025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F2BAF71-BACC-C5C1-22D3-EE8EAA6631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0B5C663-636B-791E-CBBA-789CE0A86F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52A2B-6B31-4A10-89BA-342816AC60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15841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C91A15-46E8-04B2-8763-B45551328F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645F4CC-F260-92B0-18E4-3AC9888DD7B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59668F2-BF3A-522A-F098-A6887DE1D4F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4B7DEB0-7A7C-A90C-ED1C-73C54E267B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6EB74-AF14-43C6-A64D-018D47C51AB2}" type="datetimeFigureOut">
              <a:rPr lang="en-GB" smtClean="0"/>
              <a:t>17/03/2025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D44B652-1F78-93DE-5520-730EB9D522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7295563-592C-D087-2E2F-3BD3F81475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52A2B-6B31-4A10-89BA-342816AC60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8943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CC3C50D-D4C3-5581-7D84-3C7F72C8FF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439A4EC-A896-4654-BFB3-FA53C9DA2C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D9D2CB-C3A3-4C2E-9408-4E42000B80A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2C6EB74-AF14-43C6-A64D-018D47C51AB2}" type="datetimeFigureOut">
              <a:rPr lang="en-GB" smtClean="0"/>
              <a:t>17/03/2025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75D942-4A57-11F7-D2D4-43238BA1A04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7E6F73-4C10-83CE-7EE9-2DA29DB8906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3952A2B-6B31-4A10-89BA-342816AC60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5899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13" Type="http://schemas.openxmlformats.org/officeDocument/2006/relationships/image" Target="../media/image15.svg"/><Relationship Id="rId18" Type="http://schemas.openxmlformats.org/officeDocument/2006/relationships/image" Target="../media/image20.png"/><Relationship Id="rId26" Type="http://schemas.openxmlformats.org/officeDocument/2006/relationships/image" Target="../media/image28.png"/><Relationship Id="rId3" Type="http://schemas.openxmlformats.org/officeDocument/2006/relationships/image" Target="../media/image1.png"/><Relationship Id="rId21" Type="http://schemas.openxmlformats.org/officeDocument/2006/relationships/image" Target="../media/image23.svg"/><Relationship Id="rId7" Type="http://schemas.openxmlformats.org/officeDocument/2006/relationships/image" Target="../media/image9.svg"/><Relationship Id="rId12" Type="http://schemas.openxmlformats.org/officeDocument/2006/relationships/image" Target="../media/image14.png"/><Relationship Id="rId17" Type="http://schemas.openxmlformats.org/officeDocument/2006/relationships/image" Target="../media/image19.svg"/><Relationship Id="rId25" Type="http://schemas.openxmlformats.org/officeDocument/2006/relationships/image" Target="../media/image27.svg"/><Relationship Id="rId2" Type="http://schemas.openxmlformats.org/officeDocument/2006/relationships/notesSlide" Target="../notesSlides/notesSlide4.xml"/><Relationship Id="rId16" Type="http://schemas.openxmlformats.org/officeDocument/2006/relationships/image" Target="../media/image18.png"/><Relationship Id="rId20" Type="http://schemas.openxmlformats.org/officeDocument/2006/relationships/image" Target="../media/image22.png"/><Relationship Id="rId29" Type="http://schemas.openxmlformats.org/officeDocument/2006/relationships/image" Target="../media/image31.sv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11" Type="http://schemas.openxmlformats.org/officeDocument/2006/relationships/image" Target="../media/image13.svg"/><Relationship Id="rId24" Type="http://schemas.openxmlformats.org/officeDocument/2006/relationships/image" Target="../media/image26.png"/><Relationship Id="rId5" Type="http://schemas.openxmlformats.org/officeDocument/2006/relationships/image" Target="../media/image7.svg"/><Relationship Id="rId15" Type="http://schemas.openxmlformats.org/officeDocument/2006/relationships/image" Target="../media/image17.svg"/><Relationship Id="rId23" Type="http://schemas.openxmlformats.org/officeDocument/2006/relationships/image" Target="../media/image25.svg"/><Relationship Id="rId28" Type="http://schemas.openxmlformats.org/officeDocument/2006/relationships/image" Target="../media/image30.png"/><Relationship Id="rId10" Type="http://schemas.openxmlformats.org/officeDocument/2006/relationships/image" Target="../media/image12.png"/><Relationship Id="rId19" Type="http://schemas.openxmlformats.org/officeDocument/2006/relationships/image" Target="../media/image21.svg"/><Relationship Id="rId4" Type="http://schemas.openxmlformats.org/officeDocument/2006/relationships/image" Target="../media/image6.png"/><Relationship Id="rId9" Type="http://schemas.openxmlformats.org/officeDocument/2006/relationships/image" Target="../media/image11.svg"/><Relationship Id="rId14" Type="http://schemas.openxmlformats.org/officeDocument/2006/relationships/image" Target="../media/image16.png"/><Relationship Id="rId22" Type="http://schemas.openxmlformats.org/officeDocument/2006/relationships/image" Target="../media/image24.png"/><Relationship Id="rId27" Type="http://schemas.openxmlformats.org/officeDocument/2006/relationships/image" Target="../media/image29.svg"/><Relationship Id="rId30" Type="http://schemas.openxmlformats.org/officeDocument/2006/relationships/image" Target="../media/image32.jpe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7.png"/><Relationship Id="rId13" Type="http://schemas.openxmlformats.org/officeDocument/2006/relationships/image" Target="../media/image42.svg"/><Relationship Id="rId3" Type="http://schemas.openxmlformats.org/officeDocument/2006/relationships/image" Target="../media/image33.png"/><Relationship Id="rId7" Type="http://schemas.openxmlformats.org/officeDocument/2006/relationships/image" Target="../media/image36.svg"/><Relationship Id="rId12" Type="http://schemas.openxmlformats.org/officeDocument/2006/relationships/image" Target="../media/image41.png"/><Relationship Id="rId2" Type="http://schemas.openxmlformats.org/officeDocument/2006/relationships/notesSlide" Target="../notesSlides/notesSlide5.xml"/><Relationship Id="rId16" Type="http://schemas.openxmlformats.org/officeDocument/2006/relationships/image" Target="../media/image45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5.png"/><Relationship Id="rId11" Type="http://schemas.openxmlformats.org/officeDocument/2006/relationships/image" Target="../media/image40.svg"/><Relationship Id="rId5" Type="http://schemas.openxmlformats.org/officeDocument/2006/relationships/image" Target="../media/image1.png"/><Relationship Id="rId15" Type="http://schemas.openxmlformats.org/officeDocument/2006/relationships/image" Target="../media/image44.svg"/><Relationship Id="rId10" Type="http://schemas.openxmlformats.org/officeDocument/2006/relationships/image" Target="../media/image39.png"/><Relationship Id="rId4" Type="http://schemas.openxmlformats.org/officeDocument/2006/relationships/image" Target="../media/image34.svg"/><Relationship Id="rId9" Type="http://schemas.openxmlformats.org/officeDocument/2006/relationships/image" Target="../media/image38.svg"/><Relationship Id="rId14" Type="http://schemas.openxmlformats.org/officeDocument/2006/relationships/image" Target="../media/image43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50.png"/><Relationship Id="rId3" Type="http://schemas.openxmlformats.org/officeDocument/2006/relationships/image" Target="../media/image1.png"/><Relationship Id="rId7" Type="http://schemas.openxmlformats.org/officeDocument/2006/relationships/image" Target="../media/image49.svg"/><Relationship Id="rId12" Type="http://schemas.openxmlformats.org/officeDocument/2006/relationships/image" Target="../media/image4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8.png"/><Relationship Id="rId11" Type="http://schemas.openxmlformats.org/officeDocument/2006/relationships/image" Target="../media/image53.svg"/><Relationship Id="rId5" Type="http://schemas.openxmlformats.org/officeDocument/2006/relationships/image" Target="../media/image47.svg"/><Relationship Id="rId10" Type="http://schemas.openxmlformats.org/officeDocument/2006/relationships/image" Target="../media/image52.png"/><Relationship Id="rId4" Type="http://schemas.openxmlformats.org/officeDocument/2006/relationships/image" Target="../media/image46.png"/><Relationship Id="rId9" Type="http://schemas.openxmlformats.org/officeDocument/2006/relationships/image" Target="../media/image51.sv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9.svg"/><Relationship Id="rId4" Type="http://schemas.openxmlformats.org/officeDocument/2006/relationships/image" Target="../media/image48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4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01D0AF59-99C3-4251-AB9A-C966C6AD44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855405F-37A2-4869-9154-F8BE3BECE6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 descr="A screenshot of a computer&#10;&#10;Description automatically generated">
            <a:extLst>
              <a:ext uri="{FF2B5EF4-FFF2-40B4-BE49-F238E27FC236}">
                <a16:creationId xmlns:a16="http://schemas.microsoft.com/office/drawing/2014/main" id="{74C4BB08-91FD-0F07-AD91-CDCA4549D4A9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34286" t="15879" r="56071" b="62857"/>
          <a:stretch/>
        </p:blipFill>
        <p:spPr>
          <a:xfrm>
            <a:off x="6680825" y="480060"/>
            <a:ext cx="4951194" cy="5923016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5D3F880F-7EB7-84E3-18A3-953B6B3B04F4}"/>
              </a:ext>
            </a:extLst>
          </p:cNvPr>
          <p:cNvSpPr txBox="1"/>
          <p:nvPr/>
        </p:nvSpPr>
        <p:spPr>
          <a:xfrm>
            <a:off x="1137684" y="2047488"/>
            <a:ext cx="5066129" cy="304698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4800" dirty="0">
                <a:latin typeface="Century Gothic"/>
              </a:rPr>
              <a:t>Let’s Plan a trip together! – Primary Template</a:t>
            </a:r>
            <a:endParaRPr lang="en-GB" sz="48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39549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4D1E06-3E6F-6A58-D42D-1823F09092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365125"/>
            <a:ext cx="9836888" cy="1325563"/>
          </a:xfrm>
        </p:spPr>
        <p:txBody>
          <a:bodyPr>
            <a:normAutofit/>
          </a:bodyPr>
          <a:lstStyle/>
          <a:p>
            <a:r>
              <a:rPr lang="en-GB" sz="2800" dirty="0">
                <a:effectLst/>
                <a:latin typeface="Century Gothic" panose="020B0502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Planning a trip can be fun and exciting, and your ideas are important! Here’s how you can help make it the best trip ever!</a:t>
            </a:r>
            <a:endParaRPr lang="en-GB" sz="6000" dirty="0">
              <a:latin typeface="Century Gothic" panose="020B0502020202020204" pitchFamily="34" charset="0"/>
            </a:endParaRPr>
          </a:p>
        </p:txBody>
      </p:sp>
      <p:pic>
        <p:nvPicPr>
          <p:cNvPr id="7" name="Content Placeholder 6" descr="Friendship Doggo">
            <a:extLst>
              <a:ext uri="{FF2B5EF4-FFF2-40B4-BE49-F238E27FC236}">
                <a16:creationId xmlns:a16="http://schemas.microsoft.com/office/drawing/2014/main" id="{3C68D4C4-167F-903C-BA48-E9F3ED7FF26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84212" y="3328923"/>
            <a:ext cx="3810000" cy="3810000"/>
          </a:xfr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A4ED7775-EF42-4E01-0CE2-D6370DA80D21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 l="58661" t="12747" r="29732" b="30467"/>
          <a:stretch/>
        </p:blipFill>
        <p:spPr>
          <a:xfrm>
            <a:off x="10583101" y="0"/>
            <a:ext cx="1608899" cy="4263656"/>
          </a:xfrm>
          <a:prstGeom prst="rect">
            <a:avLst/>
          </a:prstGeom>
        </p:spPr>
      </p:pic>
      <p:sp>
        <p:nvSpPr>
          <p:cNvPr id="5" name="Right Triangle 4">
            <a:extLst>
              <a:ext uri="{FF2B5EF4-FFF2-40B4-BE49-F238E27FC236}">
                <a16:creationId xmlns:a16="http://schemas.microsoft.com/office/drawing/2014/main" id="{38EC5F0E-1800-1B9A-E705-EDC4F40ACF8E}"/>
              </a:ext>
            </a:extLst>
          </p:cNvPr>
          <p:cNvSpPr/>
          <p:nvPr/>
        </p:nvSpPr>
        <p:spPr>
          <a:xfrm rot="10800000">
            <a:off x="10852297" y="4508205"/>
            <a:ext cx="1339703" cy="2349795"/>
          </a:xfrm>
          <a:prstGeom prst="rtTriangle">
            <a:avLst/>
          </a:prstGeom>
          <a:solidFill>
            <a:srgbClr val="00CC6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Speech Bubble: Oval 10">
            <a:extLst>
              <a:ext uri="{FF2B5EF4-FFF2-40B4-BE49-F238E27FC236}">
                <a16:creationId xmlns:a16="http://schemas.microsoft.com/office/drawing/2014/main" id="{A28AF922-1A7B-0D4C-7474-3EF9C5F0FA9A}"/>
              </a:ext>
            </a:extLst>
          </p:cNvPr>
          <p:cNvSpPr/>
          <p:nvPr/>
        </p:nvSpPr>
        <p:spPr>
          <a:xfrm>
            <a:off x="6272955" y="1873102"/>
            <a:ext cx="3793836" cy="2737082"/>
          </a:xfrm>
          <a:prstGeom prst="wedgeEllipseCallout">
            <a:avLst>
              <a:gd name="adj1" fmla="val -69989"/>
              <a:gd name="adj2" fmla="val 33488"/>
            </a:avLst>
          </a:prstGeom>
          <a:solidFill>
            <a:schemeClr val="tx2">
              <a:lumMod val="50000"/>
              <a:lumOff val="5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000" dirty="0">
                <a:latin typeface="Century Gothic" panose="020B0502020202020204" pitchFamily="34" charset="0"/>
              </a:rPr>
              <a:t>Get</a:t>
            </a:r>
          </a:p>
          <a:p>
            <a:pPr algn="ctr"/>
            <a:r>
              <a:rPr lang="en-GB" sz="4000" dirty="0">
                <a:latin typeface="Century Gothic" panose="020B0502020202020204" pitchFamily="34" charset="0"/>
              </a:rPr>
              <a:t>Involved!</a:t>
            </a:r>
            <a:endParaRPr lang="en-GB" dirty="0">
              <a:latin typeface="Century Gothic" panose="020B0502020202020204" pitchFamily="34" charset="0"/>
            </a:endParaRPr>
          </a:p>
        </p:txBody>
      </p:sp>
      <p:pic>
        <p:nvPicPr>
          <p:cNvPr id="3" name="Picture 2" descr="A sign with two people&#10;&#10;AI-generated content may be incorrect.">
            <a:extLst>
              <a:ext uri="{FF2B5EF4-FFF2-40B4-BE49-F238E27FC236}">
                <a16:creationId xmlns:a16="http://schemas.microsoft.com/office/drawing/2014/main" id="{05BA0420-DDFF-9D72-29F6-3B95E490672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357270" y="133350"/>
            <a:ext cx="610408" cy="8956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61011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392559F-7688-494A-93FD-C3614A45F0B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27768D-705E-0CA3-1E93-68ABCF8EDC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365125"/>
            <a:ext cx="9836888" cy="1325563"/>
          </a:xfrm>
        </p:spPr>
        <p:txBody>
          <a:bodyPr>
            <a:normAutofit/>
          </a:bodyPr>
          <a:lstStyle/>
          <a:p>
            <a:r>
              <a:rPr lang="en-GB" sz="2800" dirty="0">
                <a:effectLst/>
                <a:latin typeface="Century Gothic" panose="020B0502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Where can we go?</a:t>
            </a:r>
            <a:endParaRPr lang="en-GB" sz="6000" dirty="0">
              <a:latin typeface="Century Gothic" panose="020B0502020202020204" pitchFamily="34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598B123-24A2-32AC-7969-3BD0AA3AAA58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l="58661" t="12747" r="29732" b="30467"/>
          <a:stretch/>
        </p:blipFill>
        <p:spPr>
          <a:xfrm>
            <a:off x="10583101" y="0"/>
            <a:ext cx="1608899" cy="4263656"/>
          </a:xfrm>
          <a:prstGeom prst="rect">
            <a:avLst/>
          </a:prstGeom>
        </p:spPr>
      </p:pic>
      <p:sp>
        <p:nvSpPr>
          <p:cNvPr id="5" name="Right Triangle 4">
            <a:extLst>
              <a:ext uri="{FF2B5EF4-FFF2-40B4-BE49-F238E27FC236}">
                <a16:creationId xmlns:a16="http://schemas.microsoft.com/office/drawing/2014/main" id="{7923DFCC-EF2C-B0F8-9BFE-DB4DB1264145}"/>
              </a:ext>
            </a:extLst>
          </p:cNvPr>
          <p:cNvSpPr/>
          <p:nvPr/>
        </p:nvSpPr>
        <p:spPr>
          <a:xfrm rot="10800000">
            <a:off x="10852297" y="4508205"/>
            <a:ext cx="1339703" cy="2349795"/>
          </a:xfrm>
          <a:prstGeom prst="rtTriangle">
            <a:avLst/>
          </a:prstGeom>
          <a:solidFill>
            <a:srgbClr val="00CC6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88E095C-F1CF-BB97-B11A-83ABACFEFE08}"/>
              </a:ext>
            </a:extLst>
          </p:cNvPr>
          <p:cNvSpPr txBox="1"/>
          <p:nvPr/>
        </p:nvSpPr>
        <p:spPr>
          <a:xfrm>
            <a:off x="897427" y="1690687"/>
            <a:ext cx="3092115" cy="4708981"/>
          </a:xfrm>
          <a:prstGeom prst="rect">
            <a:avLst/>
          </a:prstGeom>
          <a:noFill/>
          <a:ln w="57150">
            <a:solidFill>
              <a:srgbClr val="00CC66"/>
            </a:solidFill>
          </a:ln>
        </p:spPr>
        <p:txBody>
          <a:bodyPr wrap="square" rtlCol="0">
            <a:spAutoFit/>
          </a:bodyPr>
          <a:lstStyle/>
          <a:p>
            <a:r>
              <a:rPr lang="en-GB" sz="2000" dirty="0">
                <a:latin typeface="Century Gothic" panose="020B0502020202020204" pitchFamily="34" charset="0"/>
              </a:rPr>
              <a:t>Option 1 </a:t>
            </a:r>
          </a:p>
          <a:p>
            <a:endParaRPr lang="en-GB" sz="2000" dirty="0">
              <a:latin typeface="Century Gothic" panose="020B0502020202020204" pitchFamily="34" charset="0"/>
            </a:endParaRPr>
          </a:p>
          <a:p>
            <a:r>
              <a:rPr lang="en-GB" sz="2000" dirty="0">
                <a:latin typeface="Century Gothic" panose="020B0502020202020204" pitchFamily="34" charset="0"/>
              </a:rPr>
              <a:t>Give 3 places to choose from</a:t>
            </a:r>
          </a:p>
          <a:p>
            <a:endParaRPr lang="en-GB" sz="2000" dirty="0">
              <a:latin typeface="Century Gothic" panose="020B0502020202020204" pitchFamily="34" charset="0"/>
            </a:endParaRPr>
          </a:p>
          <a:p>
            <a:endParaRPr lang="en-GB" sz="2000" dirty="0">
              <a:latin typeface="Century Gothic" panose="020B0502020202020204" pitchFamily="34" charset="0"/>
            </a:endParaRPr>
          </a:p>
          <a:p>
            <a:endParaRPr lang="en-GB" sz="2000" dirty="0">
              <a:latin typeface="Century Gothic" panose="020B0502020202020204" pitchFamily="34" charset="0"/>
            </a:endParaRPr>
          </a:p>
          <a:p>
            <a:endParaRPr lang="en-GB" sz="2000" dirty="0">
              <a:latin typeface="Century Gothic" panose="020B0502020202020204" pitchFamily="34" charset="0"/>
            </a:endParaRPr>
          </a:p>
          <a:p>
            <a:endParaRPr lang="en-GB" sz="2000" dirty="0">
              <a:latin typeface="Century Gothic" panose="020B0502020202020204" pitchFamily="34" charset="0"/>
            </a:endParaRPr>
          </a:p>
          <a:p>
            <a:endParaRPr lang="en-GB" sz="2000" dirty="0">
              <a:latin typeface="Century Gothic" panose="020B0502020202020204" pitchFamily="34" charset="0"/>
            </a:endParaRPr>
          </a:p>
          <a:p>
            <a:endParaRPr lang="en-GB" sz="2000" dirty="0">
              <a:latin typeface="Century Gothic" panose="020B0502020202020204" pitchFamily="34" charset="0"/>
            </a:endParaRPr>
          </a:p>
          <a:p>
            <a:endParaRPr lang="en-GB" sz="2000" dirty="0">
              <a:latin typeface="Century Gothic" panose="020B0502020202020204" pitchFamily="34" charset="0"/>
            </a:endParaRPr>
          </a:p>
          <a:p>
            <a:endParaRPr lang="en-GB" sz="2000" dirty="0">
              <a:latin typeface="Century Gothic" panose="020B0502020202020204" pitchFamily="34" charset="0"/>
            </a:endParaRPr>
          </a:p>
          <a:p>
            <a:endParaRPr lang="en-GB" sz="2000" dirty="0">
              <a:latin typeface="Century Gothic" panose="020B0502020202020204" pitchFamily="34" charset="0"/>
            </a:endParaRPr>
          </a:p>
          <a:p>
            <a:r>
              <a:rPr lang="en-GB" sz="2000" dirty="0">
                <a:latin typeface="Century Gothic" panose="020B0502020202020204" pitchFamily="34" charset="0"/>
              </a:rPr>
              <a:t>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F477BE4-83F6-08C5-BAAC-C2C8B4700872}"/>
              </a:ext>
            </a:extLst>
          </p:cNvPr>
          <p:cNvSpPr txBox="1"/>
          <p:nvPr/>
        </p:nvSpPr>
        <p:spPr>
          <a:xfrm>
            <a:off x="4219027" y="1690687"/>
            <a:ext cx="3092115" cy="4708981"/>
          </a:xfrm>
          <a:prstGeom prst="rect">
            <a:avLst/>
          </a:prstGeom>
          <a:noFill/>
          <a:ln w="57150">
            <a:solidFill>
              <a:srgbClr val="E5E14D"/>
            </a:solidFill>
          </a:ln>
        </p:spPr>
        <p:txBody>
          <a:bodyPr wrap="square" rtlCol="0">
            <a:spAutoFit/>
          </a:bodyPr>
          <a:lstStyle/>
          <a:p>
            <a:r>
              <a:rPr lang="en-GB" sz="2000" dirty="0">
                <a:latin typeface="Century Gothic" panose="020B0502020202020204" pitchFamily="34" charset="0"/>
              </a:rPr>
              <a:t>Option 2 </a:t>
            </a:r>
          </a:p>
          <a:p>
            <a:endParaRPr lang="en-GB" sz="2000" dirty="0">
              <a:latin typeface="Century Gothic" panose="020B0502020202020204" pitchFamily="34" charset="0"/>
            </a:endParaRPr>
          </a:p>
          <a:p>
            <a:r>
              <a:rPr lang="en-GB" sz="2000" dirty="0">
                <a:latin typeface="Century Gothic" panose="020B0502020202020204" pitchFamily="34" charset="0"/>
              </a:rPr>
              <a:t>Gather ideas from students</a:t>
            </a:r>
          </a:p>
          <a:p>
            <a:endParaRPr lang="en-GB" sz="2000" dirty="0">
              <a:latin typeface="Century Gothic" panose="020B0502020202020204" pitchFamily="34" charset="0"/>
            </a:endParaRPr>
          </a:p>
          <a:p>
            <a:endParaRPr lang="en-GB" sz="2000" dirty="0">
              <a:latin typeface="Century Gothic" panose="020B0502020202020204" pitchFamily="34" charset="0"/>
            </a:endParaRPr>
          </a:p>
          <a:p>
            <a:endParaRPr lang="en-GB" sz="2000" dirty="0">
              <a:latin typeface="Century Gothic" panose="020B0502020202020204" pitchFamily="34" charset="0"/>
            </a:endParaRPr>
          </a:p>
          <a:p>
            <a:endParaRPr lang="en-GB" sz="2000" dirty="0">
              <a:latin typeface="Century Gothic" panose="020B0502020202020204" pitchFamily="34" charset="0"/>
            </a:endParaRPr>
          </a:p>
          <a:p>
            <a:endParaRPr lang="en-GB" sz="2000" dirty="0">
              <a:latin typeface="Century Gothic" panose="020B0502020202020204" pitchFamily="34" charset="0"/>
            </a:endParaRPr>
          </a:p>
          <a:p>
            <a:endParaRPr lang="en-GB" sz="2000" dirty="0">
              <a:latin typeface="Century Gothic" panose="020B0502020202020204" pitchFamily="34" charset="0"/>
            </a:endParaRPr>
          </a:p>
          <a:p>
            <a:endParaRPr lang="en-GB" sz="2000" dirty="0">
              <a:latin typeface="Century Gothic" panose="020B0502020202020204" pitchFamily="34" charset="0"/>
            </a:endParaRPr>
          </a:p>
          <a:p>
            <a:endParaRPr lang="en-GB" sz="2000" dirty="0">
              <a:latin typeface="Century Gothic" panose="020B0502020202020204" pitchFamily="34" charset="0"/>
            </a:endParaRPr>
          </a:p>
          <a:p>
            <a:endParaRPr lang="en-GB" sz="2000" dirty="0">
              <a:latin typeface="Century Gothic" panose="020B0502020202020204" pitchFamily="34" charset="0"/>
            </a:endParaRPr>
          </a:p>
          <a:p>
            <a:endParaRPr lang="en-GB" sz="2000" dirty="0">
              <a:latin typeface="Century Gothic" panose="020B0502020202020204" pitchFamily="34" charset="0"/>
            </a:endParaRPr>
          </a:p>
          <a:p>
            <a:endParaRPr lang="en-GB" sz="2000" dirty="0">
              <a:latin typeface="Century Gothic" panose="020B050202020202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3D063A1-F06B-AC87-82D5-AC97E4A795FC}"/>
              </a:ext>
            </a:extLst>
          </p:cNvPr>
          <p:cNvSpPr txBox="1"/>
          <p:nvPr/>
        </p:nvSpPr>
        <p:spPr>
          <a:xfrm>
            <a:off x="7511623" y="1690687"/>
            <a:ext cx="3092115" cy="4708981"/>
          </a:xfrm>
          <a:prstGeom prst="rect">
            <a:avLst/>
          </a:prstGeom>
          <a:noFill/>
          <a:ln w="57150">
            <a:solidFill>
              <a:srgbClr val="7949A9"/>
            </a:solidFill>
          </a:ln>
        </p:spPr>
        <p:txBody>
          <a:bodyPr wrap="square" rtlCol="0">
            <a:spAutoFit/>
          </a:bodyPr>
          <a:lstStyle/>
          <a:p>
            <a:r>
              <a:rPr lang="en-GB" sz="2000" dirty="0">
                <a:latin typeface="Century Gothic" panose="020B0502020202020204" pitchFamily="34" charset="0"/>
              </a:rPr>
              <a:t>Option 3 </a:t>
            </a:r>
          </a:p>
          <a:p>
            <a:endParaRPr lang="en-GB" sz="2000" dirty="0">
              <a:latin typeface="Century Gothic" panose="020B0502020202020204" pitchFamily="34" charset="0"/>
            </a:endParaRPr>
          </a:p>
          <a:p>
            <a:r>
              <a:rPr lang="en-GB" sz="2000" dirty="0">
                <a:latin typeface="Century Gothic" panose="020B0502020202020204" pitchFamily="34" charset="0"/>
              </a:rPr>
              <a:t>Have somewhere identified but give choice in the itinerary for the day. </a:t>
            </a:r>
          </a:p>
          <a:p>
            <a:endParaRPr lang="en-GB" sz="2000" dirty="0">
              <a:latin typeface="Century Gothic" panose="020B0502020202020204" pitchFamily="34" charset="0"/>
            </a:endParaRPr>
          </a:p>
          <a:p>
            <a:r>
              <a:rPr lang="en-GB" sz="2000" dirty="0">
                <a:latin typeface="Century Gothic" panose="020B0502020202020204" pitchFamily="34" charset="0"/>
              </a:rPr>
              <a:t>For example – Museum of Natural History, list 3 areas in order of importance you would like to visit – go with top choices.</a:t>
            </a:r>
          </a:p>
          <a:p>
            <a:endParaRPr lang="en-GB" sz="2000" dirty="0">
              <a:latin typeface="Century Gothic" panose="020B0502020202020204" pitchFamily="34" charset="0"/>
            </a:endParaRPr>
          </a:p>
          <a:p>
            <a:endParaRPr lang="en-GB" sz="2000" dirty="0">
              <a:latin typeface="Century Gothic" panose="020B0502020202020204" pitchFamily="34" charset="0"/>
            </a:endParaRPr>
          </a:p>
        </p:txBody>
      </p:sp>
      <p:pic>
        <p:nvPicPr>
          <p:cNvPr id="3" name="Picture 2" descr="A white and orange poster with a person thinking&#10;&#10;AI-generated content may be incorrect.">
            <a:extLst>
              <a:ext uri="{FF2B5EF4-FFF2-40B4-BE49-F238E27FC236}">
                <a16:creationId xmlns:a16="http://schemas.microsoft.com/office/drawing/2014/main" id="{8D671C82-A394-64F6-1A64-EDEBEE2E453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383181" y="232475"/>
            <a:ext cx="623162" cy="8394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60844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F83A0F7-E7F8-996A-3812-07B84E2CF92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652197-EB13-3A23-8D49-BB91D87C82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365125"/>
            <a:ext cx="9836888" cy="1325563"/>
          </a:xfrm>
        </p:spPr>
        <p:txBody>
          <a:bodyPr>
            <a:normAutofit/>
          </a:bodyPr>
          <a:lstStyle/>
          <a:p>
            <a:r>
              <a:rPr lang="en-GB" sz="2800" kern="100" dirty="0">
                <a:effectLst/>
                <a:latin typeface="Century Gothic" panose="020B0502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Step 1: Gathering Ideas</a:t>
            </a:r>
            <a:endParaRPr lang="en-GB" sz="6000" dirty="0">
              <a:latin typeface="Century Gothic" panose="020B0502020202020204" pitchFamily="34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09E2972-A595-B5C6-A18A-8D328B47E497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l="58661" t="12747" r="29732" b="30467"/>
          <a:stretch/>
        </p:blipFill>
        <p:spPr>
          <a:xfrm>
            <a:off x="10583101" y="0"/>
            <a:ext cx="1608899" cy="4263656"/>
          </a:xfrm>
          <a:prstGeom prst="rect">
            <a:avLst/>
          </a:prstGeom>
        </p:spPr>
      </p:pic>
      <p:sp>
        <p:nvSpPr>
          <p:cNvPr id="5" name="Right Triangle 4">
            <a:extLst>
              <a:ext uri="{FF2B5EF4-FFF2-40B4-BE49-F238E27FC236}">
                <a16:creationId xmlns:a16="http://schemas.microsoft.com/office/drawing/2014/main" id="{A36533D6-9064-3F49-6890-AD61DC37E6A4}"/>
              </a:ext>
            </a:extLst>
          </p:cNvPr>
          <p:cNvSpPr/>
          <p:nvPr/>
        </p:nvSpPr>
        <p:spPr>
          <a:xfrm rot="10800000">
            <a:off x="10852297" y="4508205"/>
            <a:ext cx="1339703" cy="2349795"/>
          </a:xfrm>
          <a:prstGeom prst="rtTriangle">
            <a:avLst/>
          </a:prstGeom>
          <a:solidFill>
            <a:srgbClr val="00CC6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7F46D8E-D623-ABF7-6DE5-62DA4DC225C3}"/>
              </a:ext>
            </a:extLst>
          </p:cNvPr>
          <p:cNvSpPr txBox="1"/>
          <p:nvPr/>
        </p:nvSpPr>
        <p:spPr>
          <a:xfrm>
            <a:off x="897427" y="1690687"/>
            <a:ext cx="9173005" cy="4632037"/>
          </a:xfrm>
          <a:prstGeom prst="rect">
            <a:avLst/>
          </a:prstGeom>
          <a:noFill/>
          <a:ln w="57150">
            <a:solidFill>
              <a:srgbClr val="00CC66"/>
            </a:solidFill>
          </a:ln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2000" b="1" dirty="0">
                <a:latin typeface="Century Gothic" panose="020B0502020202020204" pitchFamily="34" charset="0"/>
              </a:rPr>
              <a:t>Collaborative &amp; Visual Methods</a:t>
            </a:r>
          </a:p>
          <a:p>
            <a:pPr>
              <a:spcAft>
                <a:spcPts val="600"/>
              </a:spcAft>
            </a:pPr>
            <a:endParaRPr lang="en-GB" sz="2000" b="1" dirty="0">
              <a:latin typeface="Century Gothic" panose="020B0502020202020204" pitchFamily="34" charset="0"/>
            </a:endParaRPr>
          </a:p>
          <a:p>
            <a:pPr marL="457200" indent="-457200">
              <a:spcAft>
                <a:spcPts val="600"/>
              </a:spcAft>
              <a:buFont typeface="+mj-lt"/>
              <a:buAutoNum type="arabicPeriod"/>
            </a:pPr>
            <a:r>
              <a:rPr lang="en-GB" sz="2000" b="1" dirty="0">
                <a:latin typeface="Century Gothic" panose="020B0502020202020204" pitchFamily="34" charset="0"/>
              </a:rPr>
              <a:t>Mind Map</a:t>
            </a:r>
            <a:r>
              <a:rPr lang="en-GB" sz="2000" dirty="0">
                <a:latin typeface="Century Gothic" panose="020B0502020202020204" pitchFamily="34" charset="0"/>
              </a:rPr>
              <a:t> – Pupils visually brainstorm ideas on a large sheet or digital tool.</a:t>
            </a:r>
          </a:p>
          <a:p>
            <a:pPr marL="457200" indent="-457200">
              <a:spcAft>
                <a:spcPts val="600"/>
              </a:spcAft>
              <a:buFont typeface="+mj-lt"/>
              <a:buAutoNum type="arabicPeriod"/>
            </a:pPr>
            <a:r>
              <a:rPr lang="en-GB" sz="2000" b="1" dirty="0">
                <a:latin typeface="Century Gothic" panose="020B0502020202020204" pitchFamily="34" charset="0"/>
              </a:rPr>
              <a:t>Post-it Note Collection</a:t>
            </a:r>
            <a:r>
              <a:rPr lang="en-GB" sz="2000" dirty="0">
                <a:latin typeface="Century Gothic" panose="020B0502020202020204" pitchFamily="34" charset="0"/>
              </a:rPr>
              <a:t> – Pupils write ideas on sticky notes and place them on a board.</a:t>
            </a:r>
          </a:p>
          <a:p>
            <a:pPr marL="457200" indent="-457200">
              <a:spcAft>
                <a:spcPts val="600"/>
              </a:spcAft>
              <a:buFont typeface="+mj-lt"/>
              <a:buAutoNum type="arabicPeriod"/>
            </a:pPr>
            <a:r>
              <a:rPr lang="en-GB" sz="2000" b="1" dirty="0">
                <a:latin typeface="Century Gothic" panose="020B0502020202020204" pitchFamily="34" charset="0"/>
              </a:rPr>
              <a:t>Graffiti Wall</a:t>
            </a:r>
            <a:r>
              <a:rPr lang="en-GB" sz="2000" dirty="0">
                <a:latin typeface="Century Gothic" panose="020B0502020202020204" pitchFamily="34" charset="0"/>
              </a:rPr>
              <a:t> – A large sheet where pupils freely write/draw thoughts.</a:t>
            </a:r>
          </a:p>
          <a:p>
            <a:pPr marL="457200" indent="-457200">
              <a:spcAft>
                <a:spcPts val="600"/>
              </a:spcAft>
              <a:buFont typeface="+mj-lt"/>
              <a:buAutoNum type="arabicPeriod"/>
            </a:pPr>
            <a:r>
              <a:rPr lang="en-GB" sz="2000" b="1" dirty="0">
                <a:latin typeface="Century Gothic" panose="020B0502020202020204" pitchFamily="34" charset="0"/>
              </a:rPr>
              <a:t>Draw &amp; Explain</a:t>
            </a:r>
            <a:r>
              <a:rPr lang="en-GB" sz="2000" dirty="0">
                <a:latin typeface="Century Gothic" panose="020B0502020202020204" pitchFamily="34" charset="0"/>
              </a:rPr>
              <a:t> – Pupils illustrate their ideas and present them.</a:t>
            </a:r>
          </a:p>
          <a:p>
            <a:pPr marL="457200" indent="-457200">
              <a:spcAft>
                <a:spcPts val="600"/>
              </a:spcAft>
              <a:buFont typeface="+mj-lt"/>
              <a:buAutoNum type="arabicPeriod"/>
            </a:pPr>
            <a:r>
              <a:rPr lang="en-GB" sz="2000" b="1" dirty="0">
                <a:latin typeface="Century Gothic" panose="020B0502020202020204" pitchFamily="34" charset="0"/>
              </a:rPr>
              <a:t>Word Association Web</a:t>
            </a:r>
            <a:r>
              <a:rPr lang="en-GB" sz="2000" dirty="0">
                <a:latin typeface="Century Gothic" panose="020B0502020202020204" pitchFamily="34" charset="0"/>
              </a:rPr>
              <a:t> – Start with a key theme and branch out related words/ideas.</a:t>
            </a:r>
          </a:p>
          <a:p>
            <a:endParaRPr lang="en-GB" sz="2000" dirty="0">
              <a:latin typeface="Century Gothic" panose="020B0502020202020204" pitchFamily="34" charset="0"/>
            </a:endParaRPr>
          </a:p>
          <a:p>
            <a:pPr>
              <a:buFont typeface="+mj-lt"/>
              <a:buAutoNum type="arabicPeriod"/>
            </a:pPr>
            <a:endParaRPr lang="en-GB" sz="2000" dirty="0">
              <a:latin typeface="Century Gothic" panose="020B0502020202020204" pitchFamily="34" charset="0"/>
            </a:endParaRPr>
          </a:p>
          <a:p>
            <a:endParaRPr lang="en-GB" sz="2000" dirty="0">
              <a:latin typeface="Century Gothic" panose="020B0502020202020204" pitchFamily="34" charset="0"/>
            </a:endParaRPr>
          </a:p>
        </p:txBody>
      </p:sp>
      <p:pic>
        <p:nvPicPr>
          <p:cNvPr id="3" name="Picture 2" descr="A white figure holding a megaphone&#10;&#10;AI-generated content may be incorrect.">
            <a:extLst>
              <a:ext uri="{FF2B5EF4-FFF2-40B4-BE49-F238E27FC236}">
                <a16:creationId xmlns:a16="http://schemas.microsoft.com/office/drawing/2014/main" id="{31345E30-3937-57AC-4C35-A4997E907F6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384797" y="25265"/>
            <a:ext cx="697425" cy="10085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24069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162AB74-C91A-18B2-71CE-37DC01A43D9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0F3F3F-EB43-8643-E29C-57DBB18CAC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365125"/>
            <a:ext cx="9836888" cy="1325563"/>
          </a:xfrm>
        </p:spPr>
        <p:txBody>
          <a:bodyPr>
            <a:normAutofit fontScale="90000"/>
          </a:bodyPr>
          <a:lstStyle/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en-GB" sz="4000" kern="100" dirty="0">
                <a:latin typeface="Century Gothic"/>
                <a:ea typeface="Aptos" panose="020B0004020202020204" pitchFamily="34" charset="0"/>
                <a:cs typeface="Times New Roman"/>
              </a:rPr>
              <a:t>Step 2: Planning the Trip with the Framework</a:t>
            </a:r>
            <a:endParaRPr lang="en-GB" sz="4000" kern="100" dirty="0">
              <a:effectLst/>
              <a:latin typeface="Century Gothic" panose="020B0502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159907A-E995-A7A6-584F-613C1171CE07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l="58661" t="12747" r="29732" b="30467"/>
          <a:stretch/>
        </p:blipFill>
        <p:spPr>
          <a:xfrm>
            <a:off x="10583101" y="0"/>
            <a:ext cx="1608899" cy="4263656"/>
          </a:xfrm>
          <a:prstGeom prst="rect">
            <a:avLst/>
          </a:prstGeom>
        </p:spPr>
      </p:pic>
      <p:sp>
        <p:nvSpPr>
          <p:cNvPr id="5" name="Right Triangle 4">
            <a:extLst>
              <a:ext uri="{FF2B5EF4-FFF2-40B4-BE49-F238E27FC236}">
                <a16:creationId xmlns:a16="http://schemas.microsoft.com/office/drawing/2014/main" id="{655AAEEB-D486-F322-69D3-2E2FB19830A8}"/>
              </a:ext>
            </a:extLst>
          </p:cNvPr>
          <p:cNvSpPr/>
          <p:nvPr/>
        </p:nvSpPr>
        <p:spPr>
          <a:xfrm rot="10800000">
            <a:off x="10852297" y="4508205"/>
            <a:ext cx="1339703" cy="2349795"/>
          </a:xfrm>
          <a:prstGeom prst="rtTriangle">
            <a:avLst/>
          </a:prstGeom>
          <a:solidFill>
            <a:srgbClr val="00CC6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8F8B1390-1CB3-D8AE-34AD-BA840BF6C77F}"/>
              </a:ext>
            </a:extLst>
          </p:cNvPr>
          <p:cNvGrpSpPr/>
          <p:nvPr/>
        </p:nvGrpSpPr>
        <p:grpSpPr>
          <a:xfrm>
            <a:off x="4647911" y="1331336"/>
            <a:ext cx="2235344" cy="1324263"/>
            <a:chOff x="4890366" y="1389063"/>
            <a:chExt cx="2235344" cy="1324263"/>
          </a:xfrm>
        </p:grpSpPr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3073323D-A858-0984-C38B-B9C8EBDC9D4D}"/>
                </a:ext>
              </a:extLst>
            </p:cNvPr>
            <p:cNvSpPr txBox="1"/>
            <p:nvPr/>
          </p:nvSpPr>
          <p:spPr>
            <a:xfrm>
              <a:off x="5301673" y="1399309"/>
              <a:ext cx="1397000" cy="1200329"/>
            </a:xfrm>
            <a:prstGeom prst="rect">
              <a:avLst/>
            </a:prstGeom>
            <a:noFill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GB" dirty="0"/>
                <a:t>How many adults will we need to help us?</a:t>
              </a:r>
            </a:p>
          </p:txBody>
        </p:sp>
        <p:pic>
          <p:nvPicPr>
            <p:cNvPr id="18" name="Graphic 17" descr="Man in a polo shirt">
              <a:extLst>
                <a:ext uri="{FF2B5EF4-FFF2-40B4-BE49-F238E27FC236}">
                  <a16:creationId xmlns:a16="http://schemas.microsoft.com/office/drawing/2014/main" id="{CA24C658-6DDC-34E6-801E-524C866F2883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 flipH="1">
              <a:off x="6694199" y="1389063"/>
              <a:ext cx="431511" cy="1274330"/>
            </a:xfrm>
            <a:prstGeom prst="rect">
              <a:avLst/>
            </a:prstGeom>
          </p:spPr>
        </p:pic>
        <p:pic>
          <p:nvPicPr>
            <p:cNvPr id="19" name="Graphic 18" descr="Woman in black skirt">
              <a:extLst>
                <a:ext uri="{FF2B5EF4-FFF2-40B4-BE49-F238E27FC236}">
                  <a16:creationId xmlns:a16="http://schemas.microsoft.com/office/drawing/2014/main" id="{CA64A66D-BE14-10BB-2015-ED7C132F5D66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4890366" y="1393969"/>
              <a:ext cx="595746" cy="1319357"/>
            </a:xfrm>
            <a:prstGeom prst="rect">
              <a:avLst/>
            </a:prstGeom>
          </p:spPr>
        </p:pic>
      </p:grpSp>
      <p:grpSp>
        <p:nvGrpSpPr>
          <p:cNvPr id="45" name="Group 44">
            <a:extLst>
              <a:ext uri="{FF2B5EF4-FFF2-40B4-BE49-F238E27FC236}">
                <a16:creationId xmlns:a16="http://schemas.microsoft.com/office/drawing/2014/main" id="{21932A67-5B6E-B285-EBC9-D1CDD5593ACA}"/>
              </a:ext>
            </a:extLst>
          </p:cNvPr>
          <p:cNvGrpSpPr/>
          <p:nvPr/>
        </p:nvGrpSpPr>
        <p:grpSpPr>
          <a:xfrm>
            <a:off x="4918364" y="2821708"/>
            <a:ext cx="2008909" cy="2789074"/>
            <a:chOff x="4999182" y="2994890"/>
            <a:chExt cx="1870364" cy="2650530"/>
          </a:xfrm>
        </p:grpSpPr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id="{6C37A530-B273-F15A-B642-70DDA904D7BA}"/>
                </a:ext>
              </a:extLst>
            </p:cNvPr>
            <p:cNvSpPr txBox="1"/>
            <p:nvPr/>
          </p:nvSpPr>
          <p:spPr>
            <a:xfrm>
              <a:off x="4999182" y="4722090"/>
              <a:ext cx="1870364" cy="923330"/>
            </a:xfrm>
            <a:prstGeom prst="rect">
              <a:avLst/>
            </a:prstGeom>
            <a:noFill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r>
                <a:rPr lang="en-GB" dirty="0"/>
                <a:t>Before we plan a trip, we need to think about ….</a:t>
              </a:r>
            </a:p>
          </p:txBody>
        </p:sp>
        <p:pic>
          <p:nvPicPr>
            <p:cNvPr id="44" name="Graphic 43" descr="Thought outline">
              <a:extLst>
                <a:ext uri="{FF2B5EF4-FFF2-40B4-BE49-F238E27FC236}">
                  <a16:creationId xmlns:a16="http://schemas.microsoft.com/office/drawing/2014/main" id="{692C3B96-53A8-DD18-324F-910137B83578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p:blipFill>
          <p:spPr>
            <a:xfrm>
              <a:off x="5130800" y="2994890"/>
              <a:ext cx="1734127" cy="1722582"/>
            </a:xfrm>
            <a:prstGeom prst="rect">
              <a:avLst/>
            </a:prstGeom>
          </p:spPr>
        </p:pic>
      </p:grpSp>
      <p:cxnSp>
        <p:nvCxnSpPr>
          <p:cNvPr id="50" name="Straight Arrow Connector 49">
            <a:extLst>
              <a:ext uri="{FF2B5EF4-FFF2-40B4-BE49-F238E27FC236}">
                <a16:creationId xmlns:a16="http://schemas.microsoft.com/office/drawing/2014/main" id="{10981C07-D1DC-A291-5460-E943326AB8C2}"/>
              </a:ext>
            </a:extLst>
          </p:cNvPr>
          <p:cNvCxnSpPr/>
          <p:nvPr/>
        </p:nvCxnSpPr>
        <p:spPr>
          <a:xfrm flipH="1">
            <a:off x="5980544" y="2436091"/>
            <a:ext cx="11546" cy="554181"/>
          </a:xfrm>
          <a:prstGeom prst="straightConnector1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C949A4D5-0EC6-7D2D-408D-E3CD5D031E43}"/>
              </a:ext>
            </a:extLst>
          </p:cNvPr>
          <p:cNvCxnSpPr>
            <a:cxnSpLocks/>
          </p:cNvCxnSpPr>
          <p:nvPr/>
        </p:nvCxnSpPr>
        <p:spPr>
          <a:xfrm flipH="1">
            <a:off x="6707907" y="3290453"/>
            <a:ext cx="1708727" cy="0"/>
          </a:xfrm>
          <a:prstGeom prst="straightConnector1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>
            <a:extLst>
              <a:ext uri="{FF2B5EF4-FFF2-40B4-BE49-F238E27FC236}">
                <a16:creationId xmlns:a16="http://schemas.microsoft.com/office/drawing/2014/main" id="{267FECBE-2ED0-C50D-F3A5-D91BC035B828}"/>
              </a:ext>
            </a:extLst>
          </p:cNvPr>
          <p:cNvCxnSpPr>
            <a:cxnSpLocks/>
          </p:cNvCxnSpPr>
          <p:nvPr/>
        </p:nvCxnSpPr>
        <p:spPr>
          <a:xfrm flipH="1" flipV="1">
            <a:off x="6523181" y="3567544"/>
            <a:ext cx="1616363" cy="2020454"/>
          </a:xfrm>
          <a:prstGeom prst="straightConnector1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F6986CB0-ADFE-1799-2E41-966F7A04229B}"/>
              </a:ext>
            </a:extLst>
          </p:cNvPr>
          <p:cNvCxnSpPr>
            <a:cxnSpLocks/>
          </p:cNvCxnSpPr>
          <p:nvPr/>
        </p:nvCxnSpPr>
        <p:spPr>
          <a:xfrm flipH="1">
            <a:off x="3902360" y="3590634"/>
            <a:ext cx="2008908" cy="935181"/>
          </a:xfrm>
          <a:prstGeom prst="straightConnector1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4" name="TextBox 53">
            <a:extLst>
              <a:ext uri="{FF2B5EF4-FFF2-40B4-BE49-F238E27FC236}">
                <a16:creationId xmlns:a16="http://schemas.microsoft.com/office/drawing/2014/main" id="{A8E019C6-E5FB-CEAA-28BF-04294281998A}"/>
              </a:ext>
            </a:extLst>
          </p:cNvPr>
          <p:cNvSpPr txBox="1"/>
          <p:nvPr/>
        </p:nvSpPr>
        <p:spPr>
          <a:xfrm>
            <a:off x="7169728" y="5611091"/>
            <a:ext cx="3071090" cy="79663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endParaRPr lang="en-GB"/>
          </a:p>
        </p:txBody>
      </p:sp>
      <p:grpSp>
        <p:nvGrpSpPr>
          <p:cNvPr id="55" name="Group 54">
            <a:extLst>
              <a:ext uri="{FF2B5EF4-FFF2-40B4-BE49-F238E27FC236}">
                <a16:creationId xmlns:a16="http://schemas.microsoft.com/office/drawing/2014/main" id="{9F8B1702-695C-99D8-EF2F-B73E59B4E58E}"/>
              </a:ext>
            </a:extLst>
          </p:cNvPr>
          <p:cNvGrpSpPr/>
          <p:nvPr/>
        </p:nvGrpSpPr>
        <p:grpSpPr>
          <a:xfrm>
            <a:off x="7324436" y="5546437"/>
            <a:ext cx="2766289" cy="914400"/>
            <a:chOff x="7035800" y="5523346"/>
            <a:chExt cx="2766289" cy="914400"/>
          </a:xfrm>
        </p:grpSpPr>
        <p:pic>
          <p:nvPicPr>
            <p:cNvPr id="56" name="Graphic 32" descr="First aid kit outline">
              <a:extLst>
                <a:ext uri="{FF2B5EF4-FFF2-40B4-BE49-F238E27FC236}">
                  <a16:creationId xmlns:a16="http://schemas.microsoft.com/office/drawing/2014/main" id="{3255C1FB-11CC-B121-5675-A5D8E8045381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>
              <a:extLs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/>
            </a:stretch>
          </p:blipFill>
          <p:spPr>
            <a:xfrm>
              <a:off x="7035800" y="5523346"/>
              <a:ext cx="914400" cy="914400"/>
            </a:xfrm>
            <a:prstGeom prst="rect">
              <a:avLst/>
            </a:prstGeom>
          </p:spPr>
        </p:pic>
        <p:sp>
          <p:nvSpPr>
            <p:cNvPr id="57" name="TextBox 38">
              <a:extLst>
                <a:ext uri="{FF2B5EF4-FFF2-40B4-BE49-F238E27FC236}">
                  <a16:creationId xmlns:a16="http://schemas.microsoft.com/office/drawing/2014/main" id="{2457964F-6A65-70DA-108A-8426367301CB}"/>
                </a:ext>
              </a:extLst>
            </p:cNvPr>
            <p:cNvSpPr txBox="1"/>
            <p:nvPr/>
          </p:nvSpPr>
          <p:spPr>
            <a:xfrm>
              <a:off x="7954817" y="5714999"/>
              <a:ext cx="1847272" cy="646331"/>
            </a:xfrm>
            <a:prstGeom prst="rect">
              <a:avLst/>
            </a:prstGeom>
            <a:noFill/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dirty="0"/>
                <a:t>Who will help us if we get hurt?</a:t>
              </a:r>
            </a:p>
          </p:txBody>
        </p:sp>
      </p:grpSp>
      <p:sp>
        <p:nvSpPr>
          <p:cNvPr id="59" name="TextBox 58">
            <a:extLst>
              <a:ext uri="{FF2B5EF4-FFF2-40B4-BE49-F238E27FC236}">
                <a16:creationId xmlns:a16="http://schemas.microsoft.com/office/drawing/2014/main" id="{C0EF1E17-7941-CA2C-F9A9-E96D6F2A7E67}"/>
              </a:ext>
            </a:extLst>
          </p:cNvPr>
          <p:cNvSpPr txBox="1"/>
          <p:nvPr/>
        </p:nvSpPr>
        <p:spPr>
          <a:xfrm>
            <a:off x="8058727" y="1847273"/>
            <a:ext cx="2678545" cy="252845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endParaRPr lang="en-GB"/>
          </a:p>
        </p:txBody>
      </p:sp>
      <p:grpSp>
        <p:nvGrpSpPr>
          <p:cNvPr id="60" name="Group 59">
            <a:extLst>
              <a:ext uri="{FF2B5EF4-FFF2-40B4-BE49-F238E27FC236}">
                <a16:creationId xmlns:a16="http://schemas.microsoft.com/office/drawing/2014/main" id="{911320D8-5819-9E58-89FF-6D65B2B121BC}"/>
              </a:ext>
            </a:extLst>
          </p:cNvPr>
          <p:cNvGrpSpPr/>
          <p:nvPr/>
        </p:nvGrpSpPr>
        <p:grpSpPr>
          <a:xfrm>
            <a:off x="8321674" y="1736436"/>
            <a:ext cx="2227697" cy="2519218"/>
            <a:chOff x="8321674" y="1413164"/>
            <a:chExt cx="2654878" cy="2819400"/>
          </a:xfrm>
        </p:grpSpPr>
        <p:pic>
          <p:nvPicPr>
            <p:cNvPr id="61" name="Graphic 20" descr="Bus outline">
              <a:extLst>
                <a:ext uri="{FF2B5EF4-FFF2-40B4-BE49-F238E27FC236}">
                  <a16:creationId xmlns:a16="http://schemas.microsoft.com/office/drawing/2014/main" id="{5A918542-A5A7-9227-4C2C-FECA5CB8D975}"/>
                </a:ext>
              </a:extLst>
            </p:cNvPr>
            <p:cNvPicPr>
              <a:picLocks noChangeAspect="1"/>
            </p:cNvPicPr>
            <p:nvPr/>
          </p:nvPicPr>
          <p:blipFill>
            <a:blip r:embed="rId12">
              <a:extLst>
                <a:ext uri="{96DAC541-7B7A-43D3-8B79-37D633B846F1}">
                  <asvg:svgBlip xmlns:asvg="http://schemas.microsoft.com/office/drawing/2016/SVG/main" r:embed="rId13"/>
                </a:ext>
              </a:extLst>
            </a:blip>
            <a:stretch>
              <a:fillRect/>
            </a:stretch>
          </p:blipFill>
          <p:spPr>
            <a:xfrm>
              <a:off x="8906163" y="1413164"/>
              <a:ext cx="914400" cy="914400"/>
            </a:xfrm>
            <a:prstGeom prst="rect">
              <a:avLst/>
            </a:prstGeom>
          </p:spPr>
        </p:pic>
        <p:pic>
          <p:nvPicPr>
            <p:cNvPr id="62" name="Graphic 22" descr="Train outline">
              <a:extLst>
                <a:ext uri="{FF2B5EF4-FFF2-40B4-BE49-F238E27FC236}">
                  <a16:creationId xmlns:a16="http://schemas.microsoft.com/office/drawing/2014/main" id="{23D84583-F8A8-8B80-C3E4-9CC020A5EA40}"/>
                </a:ext>
              </a:extLst>
            </p:cNvPr>
            <p:cNvPicPr>
              <a:picLocks noChangeAspect="1"/>
            </p:cNvPicPr>
            <p:nvPr/>
          </p:nvPicPr>
          <p:blipFill>
            <a:blip r:embed="rId14">
              <a:extLst>
                <a:ext uri="{96DAC541-7B7A-43D3-8B79-37D633B846F1}">
                  <asvg:svgBlip xmlns:asvg="http://schemas.microsoft.com/office/drawing/2016/SVG/main" r:embed="rId15"/>
                </a:ext>
              </a:extLst>
            </a:blip>
            <a:stretch>
              <a:fillRect/>
            </a:stretch>
          </p:blipFill>
          <p:spPr>
            <a:xfrm>
              <a:off x="8321674" y="2618221"/>
              <a:ext cx="914400" cy="914400"/>
            </a:xfrm>
            <a:prstGeom prst="rect">
              <a:avLst/>
            </a:prstGeom>
          </p:spPr>
        </p:pic>
        <p:pic>
          <p:nvPicPr>
            <p:cNvPr id="63" name="Graphic 24" descr="Streetcar outline">
              <a:extLst>
                <a:ext uri="{FF2B5EF4-FFF2-40B4-BE49-F238E27FC236}">
                  <a16:creationId xmlns:a16="http://schemas.microsoft.com/office/drawing/2014/main" id="{2C9E42FF-1406-E9B7-42CB-975B4A08D0EB}"/>
                </a:ext>
              </a:extLst>
            </p:cNvPr>
            <p:cNvPicPr>
              <a:picLocks noChangeAspect="1"/>
            </p:cNvPicPr>
            <p:nvPr/>
          </p:nvPicPr>
          <p:blipFill>
            <a:blip r:embed="rId16">
              <a:extLst>
                <a:ext uri="{96DAC541-7B7A-43D3-8B79-37D633B846F1}">
                  <asvg:svgBlip xmlns:asvg="http://schemas.microsoft.com/office/drawing/2016/SVG/main" r:embed="rId17"/>
                </a:ext>
              </a:extLst>
            </a:blip>
            <a:stretch>
              <a:fillRect/>
            </a:stretch>
          </p:blipFill>
          <p:spPr>
            <a:xfrm>
              <a:off x="10062152" y="2095789"/>
              <a:ext cx="914400" cy="914400"/>
            </a:xfrm>
            <a:prstGeom prst="rect">
              <a:avLst/>
            </a:prstGeom>
          </p:spPr>
        </p:pic>
        <p:pic>
          <p:nvPicPr>
            <p:cNvPr id="64" name="Graphic 26" descr="Aeroplane outline">
              <a:extLst>
                <a:ext uri="{FF2B5EF4-FFF2-40B4-BE49-F238E27FC236}">
                  <a16:creationId xmlns:a16="http://schemas.microsoft.com/office/drawing/2014/main" id="{65CD0287-30F2-A522-EC9E-3261186D273F}"/>
                </a:ext>
              </a:extLst>
            </p:cNvPr>
            <p:cNvPicPr>
              <a:picLocks noChangeAspect="1"/>
            </p:cNvPicPr>
            <p:nvPr/>
          </p:nvPicPr>
          <p:blipFill>
            <a:blip r:embed="rId18">
              <a:extLst>
                <a:ext uri="{96DAC541-7B7A-43D3-8B79-37D633B846F1}">
                  <asvg:svgBlip xmlns:asvg="http://schemas.microsoft.com/office/drawing/2016/SVG/main" r:embed="rId19"/>
                </a:ext>
              </a:extLst>
            </a:blip>
            <a:stretch>
              <a:fillRect/>
            </a:stretch>
          </p:blipFill>
          <p:spPr>
            <a:xfrm>
              <a:off x="9448799" y="3318164"/>
              <a:ext cx="914400" cy="914400"/>
            </a:xfrm>
            <a:prstGeom prst="rect">
              <a:avLst/>
            </a:prstGeom>
          </p:spPr>
        </p:pic>
        <p:sp>
          <p:nvSpPr>
            <p:cNvPr id="65" name="TextBox 30">
              <a:extLst>
                <a:ext uri="{FF2B5EF4-FFF2-40B4-BE49-F238E27FC236}">
                  <a16:creationId xmlns:a16="http://schemas.microsoft.com/office/drawing/2014/main" id="{7591B387-2AA3-2A46-AF28-9CBE0CFD99E1}"/>
                </a:ext>
              </a:extLst>
            </p:cNvPr>
            <p:cNvSpPr txBox="1"/>
            <p:nvPr/>
          </p:nvSpPr>
          <p:spPr>
            <a:xfrm>
              <a:off x="9120908" y="2332182"/>
              <a:ext cx="1039090" cy="923330"/>
            </a:xfrm>
            <a:prstGeom prst="rect">
              <a:avLst/>
            </a:prstGeom>
            <a:noFill/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dirty="0"/>
                <a:t>How will we get there?</a:t>
              </a:r>
            </a:p>
          </p:txBody>
        </p:sp>
      </p:grpSp>
      <p:sp>
        <p:nvSpPr>
          <p:cNvPr id="66" name="TextBox 65">
            <a:extLst>
              <a:ext uri="{FF2B5EF4-FFF2-40B4-BE49-F238E27FC236}">
                <a16:creationId xmlns:a16="http://schemas.microsoft.com/office/drawing/2014/main" id="{CB70763E-0D46-AD18-82B7-F7F35FD91BD5}"/>
              </a:ext>
            </a:extLst>
          </p:cNvPr>
          <p:cNvSpPr txBox="1"/>
          <p:nvPr/>
        </p:nvSpPr>
        <p:spPr>
          <a:xfrm>
            <a:off x="2008908" y="3636818"/>
            <a:ext cx="2643909" cy="300181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endParaRPr lang="en-GB"/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C79577D0-1857-11AD-84AD-A95A99FAB3A4}"/>
              </a:ext>
            </a:extLst>
          </p:cNvPr>
          <p:cNvSpPr txBox="1"/>
          <p:nvPr/>
        </p:nvSpPr>
        <p:spPr>
          <a:xfrm>
            <a:off x="542637" y="1708728"/>
            <a:ext cx="1212273" cy="244763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endParaRPr lang="en-GB"/>
          </a:p>
        </p:txBody>
      </p:sp>
      <p:grpSp>
        <p:nvGrpSpPr>
          <p:cNvPr id="68" name="Group 67">
            <a:extLst>
              <a:ext uri="{FF2B5EF4-FFF2-40B4-BE49-F238E27FC236}">
                <a16:creationId xmlns:a16="http://schemas.microsoft.com/office/drawing/2014/main" id="{A7A1FE65-48DB-AFB2-246B-BB177260C8AE}"/>
              </a:ext>
            </a:extLst>
          </p:cNvPr>
          <p:cNvGrpSpPr/>
          <p:nvPr/>
        </p:nvGrpSpPr>
        <p:grpSpPr>
          <a:xfrm>
            <a:off x="2013527" y="3779981"/>
            <a:ext cx="2357581" cy="2703947"/>
            <a:chOff x="1447800" y="3930072"/>
            <a:chExt cx="2357581" cy="2703947"/>
          </a:xfrm>
        </p:grpSpPr>
        <p:pic>
          <p:nvPicPr>
            <p:cNvPr id="69" name="Graphic 33" descr="Chat outline">
              <a:extLst>
                <a:ext uri="{FF2B5EF4-FFF2-40B4-BE49-F238E27FC236}">
                  <a16:creationId xmlns:a16="http://schemas.microsoft.com/office/drawing/2014/main" id="{1827039E-DD33-7CE3-BCCC-E1DBA9974794}"/>
                </a:ext>
              </a:extLst>
            </p:cNvPr>
            <p:cNvPicPr>
              <a:picLocks noChangeAspect="1"/>
            </p:cNvPicPr>
            <p:nvPr/>
          </p:nvPicPr>
          <p:blipFill>
            <a:blip r:embed="rId20">
              <a:extLst>
                <a:ext uri="{96DAC541-7B7A-43D3-8B79-37D633B846F1}">
                  <asvg:svgBlip xmlns:asvg="http://schemas.microsoft.com/office/drawing/2016/SVG/main" r:embed="rId21"/>
                </a:ext>
              </a:extLst>
            </a:blip>
            <a:stretch>
              <a:fillRect/>
            </a:stretch>
          </p:blipFill>
          <p:spPr>
            <a:xfrm>
              <a:off x="1447800" y="4772891"/>
              <a:ext cx="1087581" cy="1087581"/>
            </a:xfrm>
            <a:prstGeom prst="rect">
              <a:avLst/>
            </a:prstGeom>
          </p:spPr>
        </p:pic>
        <p:pic>
          <p:nvPicPr>
            <p:cNvPr id="70" name="Graphic 35" descr="Open envelope outline">
              <a:extLst>
                <a:ext uri="{FF2B5EF4-FFF2-40B4-BE49-F238E27FC236}">
                  <a16:creationId xmlns:a16="http://schemas.microsoft.com/office/drawing/2014/main" id="{2F2E2DEE-AEBC-B71D-AF99-125C25CF1115}"/>
                </a:ext>
              </a:extLst>
            </p:cNvPr>
            <p:cNvPicPr>
              <a:picLocks noChangeAspect="1"/>
            </p:cNvPicPr>
            <p:nvPr/>
          </p:nvPicPr>
          <p:blipFill>
            <a:blip r:embed="rId22">
              <a:extLst>
                <a:ext uri="{96DAC541-7B7A-43D3-8B79-37D633B846F1}">
                  <asvg:svgBlip xmlns:asvg="http://schemas.microsoft.com/office/drawing/2016/SVG/main" r:embed="rId23"/>
                </a:ext>
              </a:extLst>
            </a:blip>
            <a:stretch>
              <a:fillRect/>
            </a:stretch>
          </p:blipFill>
          <p:spPr>
            <a:xfrm>
              <a:off x="2463799" y="5973619"/>
              <a:ext cx="660400" cy="660400"/>
            </a:xfrm>
            <a:prstGeom prst="rect">
              <a:avLst/>
            </a:prstGeom>
          </p:spPr>
        </p:pic>
        <p:pic>
          <p:nvPicPr>
            <p:cNvPr id="71" name="Graphic 36" descr="Email outline">
              <a:extLst>
                <a:ext uri="{FF2B5EF4-FFF2-40B4-BE49-F238E27FC236}">
                  <a16:creationId xmlns:a16="http://schemas.microsoft.com/office/drawing/2014/main" id="{FF5DFA1A-68E6-6B45-5E7C-D6107EEB97F8}"/>
                </a:ext>
              </a:extLst>
            </p:cNvPr>
            <p:cNvPicPr>
              <a:picLocks noChangeAspect="1"/>
            </p:cNvPicPr>
            <p:nvPr/>
          </p:nvPicPr>
          <p:blipFill>
            <a:blip r:embed="rId24">
              <a:extLst>
                <a:ext uri="{96DAC541-7B7A-43D3-8B79-37D633B846F1}">
                  <asvg:svgBlip xmlns:asvg="http://schemas.microsoft.com/office/drawing/2016/SVG/main" r:embed="rId25"/>
                </a:ext>
              </a:extLst>
            </a:blip>
            <a:stretch>
              <a:fillRect/>
            </a:stretch>
          </p:blipFill>
          <p:spPr>
            <a:xfrm>
              <a:off x="3144981" y="5973619"/>
              <a:ext cx="660400" cy="660400"/>
            </a:xfrm>
            <a:prstGeom prst="rect">
              <a:avLst/>
            </a:prstGeom>
          </p:spPr>
        </p:pic>
        <p:pic>
          <p:nvPicPr>
            <p:cNvPr id="72" name="Graphic 37" descr="Smart Phone outline">
              <a:extLst>
                <a:ext uri="{FF2B5EF4-FFF2-40B4-BE49-F238E27FC236}">
                  <a16:creationId xmlns:a16="http://schemas.microsoft.com/office/drawing/2014/main" id="{F97DBB5C-5AA3-CAF4-2AF1-14C3A8873A9E}"/>
                </a:ext>
              </a:extLst>
            </p:cNvPr>
            <p:cNvPicPr>
              <a:picLocks noChangeAspect="1"/>
            </p:cNvPicPr>
            <p:nvPr/>
          </p:nvPicPr>
          <p:blipFill>
            <a:blip r:embed="rId26">
              <a:extLst>
                <a:ext uri="{96DAC541-7B7A-43D3-8B79-37D633B846F1}">
                  <asvg:svgBlip xmlns:asvg="http://schemas.microsoft.com/office/drawing/2016/SVG/main" r:embed="rId27"/>
                </a:ext>
              </a:extLst>
            </a:blip>
            <a:stretch>
              <a:fillRect/>
            </a:stretch>
          </p:blipFill>
          <p:spPr>
            <a:xfrm>
              <a:off x="2844799" y="3930072"/>
              <a:ext cx="625764" cy="695037"/>
            </a:xfrm>
            <a:prstGeom prst="rect">
              <a:avLst/>
            </a:prstGeom>
          </p:spPr>
        </p:pic>
        <p:sp>
          <p:nvSpPr>
            <p:cNvPr id="73" name="TextBox 40">
              <a:extLst>
                <a:ext uri="{FF2B5EF4-FFF2-40B4-BE49-F238E27FC236}">
                  <a16:creationId xmlns:a16="http://schemas.microsoft.com/office/drawing/2014/main" id="{EF2C75C0-DB68-C0E5-2E6F-B3DC5FDF5FF9}"/>
                </a:ext>
              </a:extLst>
            </p:cNvPr>
            <p:cNvSpPr txBox="1"/>
            <p:nvPr/>
          </p:nvSpPr>
          <p:spPr>
            <a:xfrm>
              <a:off x="2459181" y="4768273"/>
              <a:ext cx="1270000" cy="1781618"/>
            </a:xfrm>
            <a:prstGeom prst="rect">
              <a:avLst/>
            </a:prstGeom>
            <a:noFill/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GB" dirty="0"/>
                <a:t>Who do we all need to tell and how?</a:t>
              </a:r>
              <a:endParaRPr lang="en-US"/>
            </a:p>
          </p:txBody>
        </p:sp>
      </p:grpSp>
      <p:grpSp>
        <p:nvGrpSpPr>
          <p:cNvPr id="77" name="Group 76">
            <a:extLst>
              <a:ext uri="{FF2B5EF4-FFF2-40B4-BE49-F238E27FC236}">
                <a16:creationId xmlns:a16="http://schemas.microsoft.com/office/drawing/2014/main" id="{74586D67-552D-82FA-B158-170F14C7D4E1}"/>
              </a:ext>
            </a:extLst>
          </p:cNvPr>
          <p:cNvGrpSpPr/>
          <p:nvPr/>
        </p:nvGrpSpPr>
        <p:grpSpPr>
          <a:xfrm>
            <a:off x="542637" y="1817256"/>
            <a:ext cx="1212273" cy="2107800"/>
            <a:chOff x="704273" y="1678712"/>
            <a:chExt cx="1397000" cy="2400600"/>
          </a:xfrm>
        </p:grpSpPr>
        <p:pic>
          <p:nvPicPr>
            <p:cNvPr id="78" name="Graphic 9" descr="Warning outline">
              <a:extLst>
                <a:ext uri="{FF2B5EF4-FFF2-40B4-BE49-F238E27FC236}">
                  <a16:creationId xmlns:a16="http://schemas.microsoft.com/office/drawing/2014/main" id="{8415F2CF-A278-16B9-DDCF-C5B6ECA2BC84}"/>
                </a:ext>
              </a:extLst>
            </p:cNvPr>
            <p:cNvPicPr>
              <a:picLocks noChangeAspect="1"/>
            </p:cNvPicPr>
            <p:nvPr/>
          </p:nvPicPr>
          <p:blipFill>
            <a:blip r:embed="rId28">
              <a:extLst>
                <a:ext uri="{96DAC541-7B7A-43D3-8B79-37D633B846F1}">
                  <asvg:svgBlip xmlns:asvg="http://schemas.microsoft.com/office/drawing/2016/SVG/main" r:embed="rId29"/>
                </a:ext>
              </a:extLst>
            </a:blip>
            <a:stretch>
              <a:fillRect/>
            </a:stretch>
          </p:blipFill>
          <p:spPr>
            <a:xfrm>
              <a:off x="865030" y="1678712"/>
              <a:ext cx="1087030" cy="1068973"/>
            </a:xfrm>
            <a:prstGeom prst="rect">
              <a:avLst/>
            </a:prstGeom>
          </p:spPr>
        </p:pic>
        <p:sp>
          <p:nvSpPr>
            <p:cNvPr id="79" name="TextBox 12">
              <a:extLst>
                <a:ext uri="{FF2B5EF4-FFF2-40B4-BE49-F238E27FC236}">
                  <a16:creationId xmlns:a16="http://schemas.microsoft.com/office/drawing/2014/main" id="{8513885B-7AEA-C271-5D54-39842C68CAEC}"/>
                </a:ext>
              </a:extLst>
            </p:cNvPr>
            <p:cNvSpPr txBox="1"/>
            <p:nvPr/>
          </p:nvSpPr>
          <p:spPr>
            <a:xfrm>
              <a:off x="704273" y="2878983"/>
              <a:ext cx="1397000" cy="1200329"/>
            </a:xfrm>
            <a:prstGeom prst="rect">
              <a:avLst/>
            </a:prstGeom>
            <a:noFill/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GB" dirty="0"/>
                <a:t>What hazards might  be there?</a:t>
              </a:r>
              <a:endParaRPr lang="en-US"/>
            </a:p>
          </p:txBody>
        </p:sp>
      </p:grpSp>
      <p:cxnSp>
        <p:nvCxnSpPr>
          <p:cNvPr id="80" name="Straight Arrow Connector 79">
            <a:extLst>
              <a:ext uri="{FF2B5EF4-FFF2-40B4-BE49-F238E27FC236}">
                <a16:creationId xmlns:a16="http://schemas.microsoft.com/office/drawing/2014/main" id="{57DB2E2D-6FED-B25A-6431-0B3D9B693670}"/>
              </a:ext>
            </a:extLst>
          </p:cNvPr>
          <p:cNvCxnSpPr>
            <a:cxnSpLocks/>
          </p:cNvCxnSpPr>
          <p:nvPr/>
        </p:nvCxnSpPr>
        <p:spPr>
          <a:xfrm flipH="1" flipV="1">
            <a:off x="1743362" y="2678543"/>
            <a:ext cx="3844634" cy="496455"/>
          </a:xfrm>
          <a:prstGeom prst="straightConnector1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3" name="Picture 2" descr="A green sign with a person in a heart and a heartbeat line&#10;&#10;AI-generated content may be incorrect.">
            <a:extLst>
              <a:ext uri="{FF2B5EF4-FFF2-40B4-BE49-F238E27FC236}">
                <a16:creationId xmlns:a16="http://schemas.microsoft.com/office/drawing/2014/main" id="{A97E77A6-E750-8B01-AF2E-73DB33B6305C}"/>
              </a:ext>
            </a:extLst>
          </p:cNvPr>
          <p:cNvPicPr>
            <a:picLocks noChangeAspect="1"/>
          </p:cNvPicPr>
          <p:nvPr/>
        </p:nvPicPr>
        <p:blipFill>
          <a:blip r:embed="rId30"/>
          <a:stretch>
            <a:fillRect/>
          </a:stretch>
        </p:blipFill>
        <p:spPr>
          <a:xfrm>
            <a:off x="11365826" y="205030"/>
            <a:ext cx="593295" cy="829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11718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A5F84D8-181C-ED31-9F55-5A543BBD1ED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186512-AEBF-DC00-A117-207AC64800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365125"/>
            <a:ext cx="9836888" cy="1325563"/>
          </a:xfrm>
        </p:spPr>
        <p:txBody>
          <a:bodyPr>
            <a:normAutofit fontScale="90000"/>
          </a:bodyPr>
          <a:lstStyle/>
          <a:p>
            <a:pPr>
              <a:lnSpc>
                <a:spcPct val="114999"/>
              </a:lnSpc>
              <a:spcAft>
                <a:spcPts val="800"/>
              </a:spcAft>
            </a:pPr>
            <a:r>
              <a:rPr lang="en-GB" sz="4000" kern="100" dirty="0">
                <a:latin typeface="Century Gothic"/>
                <a:ea typeface="Aptos" panose="020B0004020202020204" pitchFamily="34" charset="0"/>
                <a:cs typeface="Times New Roman"/>
              </a:rPr>
              <a:t>Step 3: Creating a respectful relationships contract.</a:t>
            </a:r>
            <a:endParaRPr lang="en-GB" sz="4000" kern="100" dirty="0">
              <a:effectLst/>
              <a:latin typeface="Century Gothic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6" name="Content Placeholder 5" descr="Mute speaker outline">
            <a:extLst>
              <a:ext uri="{FF2B5EF4-FFF2-40B4-BE49-F238E27FC236}">
                <a16:creationId xmlns:a16="http://schemas.microsoft.com/office/drawing/2014/main" id="{C9AC547D-6497-2169-5EDA-83AD5C6638C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15820" y="2136198"/>
            <a:ext cx="1087581" cy="914400"/>
          </a:xfr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C0DA2A31-9FF1-C245-7B7D-B4AFC29D3EEA}"/>
              </a:ext>
            </a:extLst>
          </p:cNvPr>
          <p:cNvPicPr>
            <a:picLocks noChangeAspect="1"/>
          </p:cNvPicPr>
          <p:nvPr/>
        </p:nvPicPr>
        <p:blipFill>
          <a:blip r:embed="rId5"/>
          <a:srcRect l="58661" t="12747" r="29732" b="30467"/>
          <a:stretch/>
        </p:blipFill>
        <p:spPr>
          <a:xfrm>
            <a:off x="10583101" y="0"/>
            <a:ext cx="1608899" cy="4263656"/>
          </a:xfrm>
          <a:prstGeom prst="rect">
            <a:avLst/>
          </a:prstGeom>
        </p:spPr>
      </p:pic>
      <p:sp>
        <p:nvSpPr>
          <p:cNvPr id="5" name="Right Triangle 4">
            <a:extLst>
              <a:ext uri="{FF2B5EF4-FFF2-40B4-BE49-F238E27FC236}">
                <a16:creationId xmlns:a16="http://schemas.microsoft.com/office/drawing/2014/main" id="{851EDAC3-A6F1-3810-3AF6-8B6D9EBB65C8}"/>
              </a:ext>
            </a:extLst>
          </p:cNvPr>
          <p:cNvSpPr/>
          <p:nvPr/>
        </p:nvSpPr>
        <p:spPr>
          <a:xfrm rot="10800000">
            <a:off x="10852297" y="4508205"/>
            <a:ext cx="1339703" cy="2349795"/>
          </a:xfrm>
          <a:prstGeom prst="rtTriangle">
            <a:avLst/>
          </a:prstGeom>
          <a:solidFill>
            <a:srgbClr val="00CC6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7" name="Graphic 6" descr="Dance steps outline">
            <a:extLst>
              <a:ext uri="{FF2B5EF4-FFF2-40B4-BE49-F238E27FC236}">
                <a16:creationId xmlns:a16="http://schemas.microsoft.com/office/drawing/2014/main" id="{8E4A9982-11B3-EB52-A713-CD5051EB689A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2763982" y="2117436"/>
            <a:ext cx="914400" cy="914400"/>
          </a:xfrm>
          <a:prstGeom prst="rect">
            <a:avLst/>
          </a:prstGeom>
        </p:spPr>
      </p:pic>
      <p:pic>
        <p:nvPicPr>
          <p:cNvPr id="8" name="Graphic 7" descr="Group of people outline">
            <a:extLst>
              <a:ext uri="{FF2B5EF4-FFF2-40B4-BE49-F238E27FC236}">
                <a16:creationId xmlns:a16="http://schemas.microsoft.com/office/drawing/2014/main" id="{4176BA2A-F30F-8B62-B4C3-681EBDBCAAA7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4715164" y="2128982"/>
            <a:ext cx="914400" cy="914400"/>
          </a:xfrm>
          <a:prstGeom prst="rect">
            <a:avLst/>
          </a:prstGeom>
        </p:spPr>
      </p:pic>
      <p:pic>
        <p:nvPicPr>
          <p:cNvPr id="9" name="Graphic 8" descr="No Littering outline">
            <a:extLst>
              <a:ext uri="{FF2B5EF4-FFF2-40B4-BE49-F238E27FC236}">
                <a16:creationId xmlns:a16="http://schemas.microsoft.com/office/drawing/2014/main" id="{036B1907-9974-4D52-F08B-3F0AA2F7CCE5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6389254" y="2117437"/>
            <a:ext cx="914400" cy="914400"/>
          </a:xfrm>
          <a:prstGeom prst="rect">
            <a:avLst/>
          </a:prstGeom>
        </p:spPr>
      </p:pic>
      <p:pic>
        <p:nvPicPr>
          <p:cNvPr id="11" name="Graphic 10" descr="No Phones outline">
            <a:extLst>
              <a:ext uri="{FF2B5EF4-FFF2-40B4-BE49-F238E27FC236}">
                <a16:creationId xmlns:a16="http://schemas.microsoft.com/office/drawing/2014/main" id="{5C27F73C-DB04-C78D-05A8-8896F599E56D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7832436" y="2117436"/>
            <a:ext cx="914400" cy="914400"/>
          </a:xfrm>
          <a:prstGeom prst="rect">
            <a:avLst/>
          </a:prstGeom>
        </p:spPr>
      </p:pic>
      <p:pic>
        <p:nvPicPr>
          <p:cNvPr id="12" name="Graphic 11" descr="Help outline">
            <a:extLst>
              <a:ext uri="{FF2B5EF4-FFF2-40B4-BE49-F238E27FC236}">
                <a16:creationId xmlns:a16="http://schemas.microsoft.com/office/drawing/2014/main" id="{082DFE4F-DBE8-AD5D-F3A3-BDD66BAD73AF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96DAC541-7B7A-43D3-8B79-37D633B846F1}">
                <asvg:svgBlip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9429832" y="2117436"/>
            <a:ext cx="914400" cy="914400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BD8DA363-0A1B-662E-BFE1-3FF9F7289800}"/>
              </a:ext>
            </a:extLst>
          </p:cNvPr>
          <p:cNvSpPr txBox="1"/>
          <p:nvPr/>
        </p:nvSpPr>
        <p:spPr>
          <a:xfrm>
            <a:off x="715818" y="3198092"/>
            <a:ext cx="1085272" cy="92333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GB" dirty="0"/>
              <a:t>How will we sound?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66FF263-ABE9-DA31-0749-0EB2E3A48AF2}"/>
              </a:ext>
            </a:extLst>
          </p:cNvPr>
          <p:cNvSpPr txBox="1"/>
          <p:nvPr/>
        </p:nvSpPr>
        <p:spPr>
          <a:xfrm>
            <a:off x="4674259" y="3198090"/>
            <a:ext cx="1085272" cy="92333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GB" dirty="0"/>
              <a:t>Who will we be with?</a:t>
            </a:r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E0E59EE-1C15-3C42-B652-C706118C0172}"/>
              </a:ext>
            </a:extLst>
          </p:cNvPr>
          <p:cNvSpPr txBox="1"/>
          <p:nvPr/>
        </p:nvSpPr>
        <p:spPr>
          <a:xfrm>
            <a:off x="2765959" y="3186545"/>
            <a:ext cx="1027545" cy="92333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GB" dirty="0"/>
              <a:t>How will we move?</a:t>
            </a:r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DDD6360-166A-6A88-2831-AE6846EA9C83}"/>
              </a:ext>
            </a:extLst>
          </p:cNvPr>
          <p:cNvSpPr txBox="1"/>
          <p:nvPr/>
        </p:nvSpPr>
        <p:spPr>
          <a:xfrm>
            <a:off x="6312065" y="3189843"/>
            <a:ext cx="1199902" cy="120032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GB" dirty="0"/>
              <a:t>What will we do with our rubbish?</a:t>
            </a:r>
            <a:endParaRPr lang="en-US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1F1E39EA-94BF-FFE4-CF3F-E475BEB1EF5C}"/>
              </a:ext>
            </a:extLst>
          </p:cNvPr>
          <p:cNvSpPr txBox="1"/>
          <p:nvPr/>
        </p:nvSpPr>
        <p:spPr>
          <a:xfrm>
            <a:off x="7690921" y="3189842"/>
            <a:ext cx="1453901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GB" dirty="0"/>
              <a:t>What about technology?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EC2EFB7D-CC70-7F11-7E7C-302C2106B558}"/>
              </a:ext>
            </a:extLst>
          </p:cNvPr>
          <p:cNvSpPr txBox="1"/>
          <p:nvPr/>
        </p:nvSpPr>
        <p:spPr>
          <a:xfrm>
            <a:off x="9287493" y="3053771"/>
            <a:ext cx="1290616" cy="1477328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GB" dirty="0"/>
              <a:t>What if we have questions or a problem?</a:t>
            </a:r>
          </a:p>
        </p:txBody>
      </p:sp>
      <p:pic>
        <p:nvPicPr>
          <p:cNvPr id="17" name="Picture 16" descr="A pink sign with white figures and text&#10;&#10;AI-generated content may be incorrect.">
            <a:extLst>
              <a:ext uri="{FF2B5EF4-FFF2-40B4-BE49-F238E27FC236}">
                <a16:creationId xmlns:a16="http://schemas.microsoft.com/office/drawing/2014/main" id="{1B8C339D-0158-C3B0-B3F8-4FA7AE2719CE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11351296" y="201962"/>
            <a:ext cx="596524" cy="8617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93890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CC8882F-09FC-C897-764E-D3A65897F82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F5DB98-805C-61F2-FFEF-60F492FBCA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365125"/>
            <a:ext cx="9836888" cy="1325563"/>
          </a:xfrm>
        </p:spPr>
        <p:txBody>
          <a:bodyPr>
            <a:normAutofit/>
          </a:bodyPr>
          <a:lstStyle/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en-GB" sz="4000" kern="100" dirty="0">
                <a:latin typeface="Century Gothic"/>
                <a:ea typeface="Aptos" panose="020B0004020202020204" pitchFamily="34" charset="0"/>
                <a:cs typeface="Times New Roman"/>
              </a:rPr>
              <a:t>What skills will we be practising?</a:t>
            </a:r>
            <a:endParaRPr lang="en-GB" sz="4000" kern="100" dirty="0">
              <a:effectLst/>
              <a:latin typeface="Century Gothic" panose="020B0502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C94E3C-62BC-9E08-9525-2B56AB65D7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9836889" cy="4351338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GB" dirty="0"/>
              <a:t>Create a table to check off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FEEF2F1-8AB1-5EE9-7258-3CCB06F64D24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l="58661" t="12747" r="29732" b="30467"/>
          <a:stretch/>
        </p:blipFill>
        <p:spPr>
          <a:xfrm>
            <a:off x="10583101" y="0"/>
            <a:ext cx="1608899" cy="4263656"/>
          </a:xfrm>
          <a:prstGeom prst="rect">
            <a:avLst/>
          </a:prstGeom>
        </p:spPr>
      </p:pic>
      <p:sp>
        <p:nvSpPr>
          <p:cNvPr id="5" name="Right Triangle 4">
            <a:extLst>
              <a:ext uri="{FF2B5EF4-FFF2-40B4-BE49-F238E27FC236}">
                <a16:creationId xmlns:a16="http://schemas.microsoft.com/office/drawing/2014/main" id="{5CD18462-1EB8-0359-6F98-4B22E78D8A08}"/>
              </a:ext>
            </a:extLst>
          </p:cNvPr>
          <p:cNvSpPr/>
          <p:nvPr/>
        </p:nvSpPr>
        <p:spPr>
          <a:xfrm rot="10800000">
            <a:off x="10852297" y="4508205"/>
            <a:ext cx="1339703" cy="2349795"/>
          </a:xfrm>
          <a:prstGeom prst="rtTriangle">
            <a:avLst/>
          </a:prstGeom>
          <a:solidFill>
            <a:srgbClr val="00CC6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CD20D2D0-6394-B62A-F460-DE80DB376C3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4799909"/>
              </p:ext>
            </p:extLst>
          </p:nvPr>
        </p:nvGraphicFramePr>
        <p:xfrm>
          <a:off x="946726" y="2424544"/>
          <a:ext cx="8032959" cy="36781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90685">
                  <a:extLst>
                    <a:ext uri="{9D8B030D-6E8A-4147-A177-3AD203B41FA5}">
                      <a16:colId xmlns:a16="http://schemas.microsoft.com/office/drawing/2014/main" val="3826065699"/>
                    </a:ext>
                  </a:extLst>
                </a:gridCol>
                <a:gridCol w="3514365">
                  <a:extLst>
                    <a:ext uri="{9D8B030D-6E8A-4147-A177-3AD203B41FA5}">
                      <a16:colId xmlns:a16="http://schemas.microsoft.com/office/drawing/2014/main" val="531429785"/>
                    </a:ext>
                  </a:extLst>
                </a:gridCol>
                <a:gridCol w="1627909">
                  <a:extLst>
                    <a:ext uri="{9D8B030D-6E8A-4147-A177-3AD203B41FA5}">
                      <a16:colId xmlns:a16="http://schemas.microsoft.com/office/drawing/2014/main" val="2847703029"/>
                    </a:ext>
                  </a:extLst>
                </a:gridCol>
              </a:tblGrid>
              <a:tr h="494832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Meta-skill </a:t>
                      </a: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How I used it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Stamp/Tick/ Colour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14006434"/>
                  </a:ext>
                </a:extLst>
              </a:tr>
              <a:tr h="759509">
                <a:tc>
                  <a:txBody>
                    <a:bodyPr/>
                    <a:lstStyle/>
                    <a:p>
                      <a:pPr algn="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Planning &amp; </a:t>
                      </a:r>
                    </a:p>
                    <a:p>
                      <a:pPr lvl="0" algn="r">
                        <a:buNone/>
                      </a:pPr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Organising</a:t>
                      </a: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I helped make the trip checklist</a:t>
                      </a: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74568617"/>
                  </a:ext>
                </a:extLst>
              </a:tr>
              <a:tr h="759509">
                <a:tc>
                  <a:txBody>
                    <a:bodyPr/>
                    <a:lstStyle/>
                    <a:p>
                      <a:pPr lvl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800" b="0" i="0" u="none" strike="noStrike" noProof="0" dirty="0">
                          <a:solidFill>
                            <a:schemeClr val="tx1"/>
                          </a:solidFill>
                          <a:latin typeface="Aptos"/>
                        </a:rPr>
                        <a:t>Teamwork</a:t>
                      </a:r>
                      <a:endParaRPr lang="en-GB" sz="1800" b="0" i="0" u="none" strike="noStrike" noProof="0" dirty="0">
                        <a:solidFill>
                          <a:srgbClr val="000000"/>
                        </a:solidFill>
                        <a:latin typeface="Aptos"/>
                      </a:endParaRPr>
                    </a:p>
                    <a:p>
                      <a:pPr lvl="0">
                        <a:buNone/>
                      </a:pP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I worked with my group to stay safe</a:t>
                      </a: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03312571"/>
                  </a:ext>
                </a:extLst>
              </a:tr>
              <a:tr h="759509">
                <a:tc>
                  <a:txBody>
                    <a:bodyPr/>
                    <a:lstStyle/>
                    <a:p>
                      <a:pPr lvl="0" algn="r">
                        <a:buNone/>
                      </a:pPr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Communication</a:t>
                      </a: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I asked questions and shared ideas</a:t>
                      </a: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22600622"/>
                  </a:ext>
                </a:extLst>
              </a:tr>
              <a:tr h="759509">
                <a:tc>
                  <a:txBody>
                    <a:bodyPr/>
                    <a:lstStyle/>
                    <a:p>
                      <a:pPr lvl="0" algn="r">
                        <a:buNone/>
                      </a:pPr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Problem-Solving</a:t>
                      </a: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I helped decide what to do if...</a:t>
                      </a: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14337991"/>
                  </a:ext>
                </a:extLst>
              </a:tr>
            </a:tbl>
          </a:graphicData>
        </a:graphic>
      </p:graphicFrame>
      <p:pic>
        <p:nvPicPr>
          <p:cNvPr id="7" name="Graphic 6" descr="Cheers outline">
            <a:extLst>
              <a:ext uri="{FF2B5EF4-FFF2-40B4-BE49-F238E27FC236}">
                <a16:creationId xmlns:a16="http://schemas.microsoft.com/office/drawing/2014/main" id="{4AAD0167-FC4C-0D5B-B558-56F460BF53B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51344" y="3629892"/>
            <a:ext cx="729673" cy="729673"/>
          </a:xfrm>
          <a:prstGeom prst="rect">
            <a:avLst/>
          </a:prstGeom>
        </p:spPr>
      </p:pic>
      <p:pic>
        <p:nvPicPr>
          <p:cNvPr id="8" name="Graphic 7" descr="Questions outline">
            <a:extLst>
              <a:ext uri="{FF2B5EF4-FFF2-40B4-BE49-F238E27FC236}">
                <a16:creationId xmlns:a16="http://schemas.microsoft.com/office/drawing/2014/main" id="{230801E9-A88D-398B-9706-60EA08147ED0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939801" y="4507345"/>
            <a:ext cx="741218" cy="683492"/>
          </a:xfrm>
          <a:prstGeom prst="rect">
            <a:avLst/>
          </a:prstGeom>
        </p:spPr>
      </p:pic>
      <p:pic>
        <p:nvPicPr>
          <p:cNvPr id="9" name="Graphic 8" descr="Brainstorm outline">
            <a:extLst>
              <a:ext uri="{FF2B5EF4-FFF2-40B4-BE49-F238E27FC236}">
                <a16:creationId xmlns:a16="http://schemas.microsoft.com/office/drawing/2014/main" id="{B3D5F08A-76EE-6942-06A9-1F8619035F2F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978767" y="5262130"/>
            <a:ext cx="718127" cy="695037"/>
          </a:xfrm>
          <a:prstGeom prst="rect">
            <a:avLst/>
          </a:prstGeom>
        </p:spPr>
      </p:pic>
      <p:pic>
        <p:nvPicPr>
          <p:cNvPr id="10" name="Graphic 9" descr="Blueprint outline">
            <a:extLst>
              <a:ext uri="{FF2B5EF4-FFF2-40B4-BE49-F238E27FC236}">
                <a16:creationId xmlns:a16="http://schemas.microsoft.com/office/drawing/2014/main" id="{866A5122-B3C5-1BF0-062A-A2A8E16186DA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948459" y="2968914"/>
            <a:ext cx="741219" cy="810491"/>
          </a:xfrm>
          <a:prstGeom prst="rect">
            <a:avLst/>
          </a:prstGeom>
        </p:spPr>
      </p:pic>
      <p:sp>
        <p:nvSpPr>
          <p:cNvPr id="11" name="Smiley Face 10">
            <a:extLst>
              <a:ext uri="{FF2B5EF4-FFF2-40B4-BE49-F238E27FC236}">
                <a16:creationId xmlns:a16="http://schemas.microsoft.com/office/drawing/2014/main" id="{4C85A1DA-81D9-52AA-D7AD-D708D06524B7}"/>
              </a:ext>
            </a:extLst>
          </p:cNvPr>
          <p:cNvSpPr/>
          <p:nvPr/>
        </p:nvSpPr>
        <p:spPr>
          <a:xfrm>
            <a:off x="7827818" y="3105727"/>
            <a:ext cx="542636" cy="519545"/>
          </a:xfrm>
          <a:prstGeom prst="smileyFace">
            <a:avLst/>
          </a:prstGeom>
          <a:solidFill>
            <a:srgbClr val="92D05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Smiley Face 12">
            <a:extLst>
              <a:ext uri="{FF2B5EF4-FFF2-40B4-BE49-F238E27FC236}">
                <a16:creationId xmlns:a16="http://schemas.microsoft.com/office/drawing/2014/main" id="{03896CD9-27E4-1E17-2A9E-928E01A08FF8}"/>
              </a:ext>
            </a:extLst>
          </p:cNvPr>
          <p:cNvSpPr/>
          <p:nvPr/>
        </p:nvSpPr>
        <p:spPr>
          <a:xfrm>
            <a:off x="7827817" y="3833090"/>
            <a:ext cx="542636" cy="519545"/>
          </a:xfrm>
          <a:prstGeom prst="smileyFace">
            <a:avLst/>
          </a:prstGeom>
          <a:solidFill>
            <a:srgbClr val="92D05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Smiley Face 13">
            <a:extLst>
              <a:ext uri="{FF2B5EF4-FFF2-40B4-BE49-F238E27FC236}">
                <a16:creationId xmlns:a16="http://schemas.microsoft.com/office/drawing/2014/main" id="{04C1CCEC-17B9-2695-1B44-86FFA00D9B71}"/>
              </a:ext>
            </a:extLst>
          </p:cNvPr>
          <p:cNvSpPr/>
          <p:nvPr/>
        </p:nvSpPr>
        <p:spPr>
          <a:xfrm>
            <a:off x="7827818" y="5253181"/>
            <a:ext cx="542636" cy="519545"/>
          </a:xfrm>
          <a:prstGeom prst="smileyFace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Smiley Face 14">
            <a:extLst>
              <a:ext uri="{FF2B5EF4-FFF2-40B4-BE49-F238E27FC236}">
                <a16:creationId xmlns:a16="http://schemas.microsoft.com/office/drawing/2014/main" id="{B5D245AD-D253-8A59-B6A2-0513A255C962}"/>
              </a:ext>
            </a:extLst>
          </p:cNvPr>
          <p:cNvSpPr/>
          <p:nvPr/>
        </p:nvSpPr>
        <p:spPr>
          <a:xfrm>
            <a:off x="7827818" y="4583543"/>
            <a:ext cx="542636" cy="519545"/>
          </a:xfrm>
          <a:prstGeom prst="smileyFace">
            <a:avLst/>
          </a:prstGeom>
          <a:solidFill>
            <a:srgbClr val="FFC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7" name="Picture 16" descr="A white and orange poster with a person thinking&#10;&#10;AI-generated content may be incorrect.">
            <a:extLst>
              <a:ext uri="{FF2B5EF4-FFF2-40B4-BE49-F238E27FC236}">
                <a16:creationId xmlns:a16="http://schemas.microsoft.com/office/drawing/2014/main" id="{1611FA2B-935C-5A31-7F48-5E47B751E544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11384732" y="142068"/>
            <a:ext cx="673273" cy="8906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62633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8A37568-D616-992C-E429-19217EB7206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61D5E9-BCC6-6418-996A-1632702F59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365125"/>
            <a:ext cx="9836888" cy="1325563"/>
          </a:xfrm>
        </p:spPr>
        <p:txBody>
          <a:bodyPr>
            <a:normAutofit/>
          </a:bodyPr>
          <a:lstStyle/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en-GB" sz="4000" kern="100" dirty="0">
                <a:latin typeface="Century Gothic"/>
                <a:ea typeface="Aptos" panose="020B0004020202020204" pitchFamily="34" charset="0"/>
                <a:cs typeface="Times New Roman"/>
              </a:rPr>
              <a:t>Evaluating the trip</a:t>
            </a:r>
            <a:endParaRPr lang="en-GB" sz="4000" kern="100" dirty="0">
              <a:effectLst/>
              <a:latin typeface="Century Gothic" panose="020B0502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FA457C-BE3F-7F8F-2AE4-D14BA4487D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9836889" cy="4351338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GB" dirty="0"/>
              <a:t>Let's think of some questions for after the trip, to help us think about how well the trip went.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F3033EB-35AC-8FE5-AD34-35A14C3919D1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l="58661" t="12747" r="29732" b="30467"/>
          <a:stretch/>
        </p:blipFill>
        <p:spPr>
          <a:xfrm>
            <a:off x="10583101" y="0"/>
            <a:ext cx="1608899" cy="4263656"/>
          </a:xfrm>
          <a:prstGeom prst="rect">
            <a:avLst/>
          </a:prstGeom>
        </p:spPr>
      </p:pic>
      <p:sp>
        <p:nvSpPr>
          <p:cNvPr id="5" name="Right Triangle 4">
            <a:extLst>
              <a:ext uri="{FF2B5EF4-FFF2-40B4-BE49-F238E27FC236}">
                <a16:creationId xmlns:a16="http://schemas.microsoft.com/office/drawing/2014/main" id="{1ABB2F60-891A-B1C3-05A0-A45545FBE2E4}"/>
              </a:ext>
            </a:extLst>
          </p:cNvPr>
          <p:cNvSpPr/>
          <p:nvPr/>
        </p:nvSpPr>
        <p:spPr>
          <a:xfrm rot="10800000">
            <a:off x="10852297" y="4508205"/>
            <a:ext cx="1339703" cy="2349795"/>
          </a:xfrm>
          <a:prstGeom prst="rtTriangle">
            <a:avLst/>
          </a:prstGeom>
          <a:solidFill>
            <a:srgbClr val="00CC6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6" name="Graphic 5" descr="Questions outline">
            <a:extLst>
              <a:ext uri="{FF2B5EF4-FFF2-40B4-BE49-F238E27FC236}">
                <a16:creationId xmlns:a16="http://schemas.microsoft.com/office/drawing/2014/main" id="{A11B4319-B431-CB2F-D0EE-D01CA582CB7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6677891" y="2475347"/>
            <a:ext cx="3569853" cy="3569853"/>
          </a:xfrm>
          <a:prstGeom prst="rect">
            <a:avLst/>
          </a:prstGeom>
        </p:spPr>
      </p:pic>
      <p:pic>
        <p:nvPicPr>
          <p:cNvPr id="7" name="Picture 6" descr="A white figure holding a megaphone&#10;&#10;AI-generated content may be incorrect.">
            <a:extLst>
              <a:ext uri="{FF2B5EF4-FFF2-40B4-BE49-F238E27FC236}">
                <a16:creationId xmlns:a16="http://schemas.microsoft.com/office/drawing/2014/main" id="{B09BF020-33F9-1234-D516-CBA663481BBC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1374120" y="148908"/>
            <a:ext cx="670560" cy="10229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73414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B72E45B-848B-8026-03AF-603CF772FB0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C8C531-D299-3381-79CC-6E24B4E4CE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365125"/>
            <a:ext cx="9836888" cy="1325563"/>
          </a:xfrm>
        </p:spPr>
        <p:txBody>
          <a:bodyPr>
            <a:normAutofit/>
          </a:bodyPr>
          <a:lstStyle/>
          <a:p>
            <a:r>
              <a:rPr lang="en-GB" sz="2800" dirty="0">
                <a:latin typeface="Century Gothic"/>
                <a:cs typeface="Times New Roman"/>
              </a:rPr>
              <a:t>Your Voice Matters!</a:t>
            </a:r>
            <a:endParaRPr lang="en-GB" sz="2800" dirty="0">
              <a:latin typeface="Century Gothic" panose="020B0502020202020204" pitchFamily="34" charset="0"/>
              <a:cs typeface="Times New Roman"/>
            </a:endParaRPr>
          </a:p>
        </p:txBody>
      </p:sp>
      <p:pic>
        <p:nvPicPr>
          <p:cNvPr id="6" name="Content Placeholder 5" descr="A blue sign with white text and a person holding a child&#10;&#10;AI-generated content may be incorrect.">
            <a:extLst>
              <a:ext uri="{FF2B5EF4-FFF2-40B4-BE49-F238E27FC236}">
                <a16:creationId xmlns:a16="http://schemas.microsoft.com/office/drawing/2014/main" id="{AC400FDB-5943-79AB-50E6-365A55A683D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4889869" y="1712553"/>
            <a:ext cx="2564822" cy="3446029"/>
          </a:xfr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595B0B4D-D271-5536-E2D6-4C3958F7AEF0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 l="58661" t="12747" r="29732" b="30467"/>
          <a:stretch/>
        </p:blipFill>
        <p:spPr>
          <a:xfrm>
            <a:off x="10583101" y="0"/>
            <a:ext cx="1608899" cy="4263656"/>
          </a:xfrm>
          <a:prstGeom prst="rect">
            <a:avLst/>
          </a:prstGeom>
        </p:spPr>
      </p:pic>
      <p:sp>
        <p:nvSpPr>
          <p:cNvPr id="5" name="Right Triangle 4">
            <a:extLst>
              <a:ext uri="{FF2B5EF4-FFF2-40B4-BE49-F238E27FC236}">
                <a16:creationId xmlns:a16="http://schemas.microsoft.com/office/drawing/2014/main" id="{EC8C949C-B0C8-D206-3ECF-73523A243575}"/>
              </a:ext>
            </a:extLst>
          </p:cNvPr>
          <p:cNvSpPr/>
          <p:nvPr/>
        </p:nvSpPr>
        <p:spPr>
          <a:xfrm rot="10800000">
            <a:off x="10852297" y="4508205"/>
            <a:ext cx="1339703" cy="2349795"/>
          </a:xfrm>
          <a:prstGeom prst="rtTriangle">
            <a:avLst/>
          </a:prstGeom>
          <a:solidFill>
            <a:srgbClr val="00CC6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90545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2BF3ACFF4EE9F40932D224B27A3FD51" ma:contentTypeVersion="12" ma:contentTypeDescription="Create a new document." ma:contentTypeScope="" ma:versionID="eb47334a9bea5cabfe4d86dc89dfaa5e">
  <xsd:schema xmlns:xsd="http://www.w3.org/2001/XMLSchema" xmlns:xs="http://www.w3.org/2001/XMLSchema" xmlns:p="http://schemas.microsoft.com/office/2006/metadata/properties" xmlns:ns2="5b46af69-ccf9-40ea-aee8-ab451fc5f67a" xmlns:ns3="01e1bb27-c678-4e7f-a5e7-8a7e35025aa0" targetNamespace="http://schemas.microsoft.com/office/2006/metadata/properties" ma:root="true" ma:fieldsID="fbdb2ceb4bbe70abadaa7839bb22f3a3" ns2:_="" ns3:_="">
    <xsd:import namespace="5b46af69-ccf9-40ea-aee8-ab451fc5f67a"/>
    <xsd:import namespace="01e1bb27-c678-4e7f-a5e7-8a7e35025aa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b46af69-ccf9-40ea-aee8-ab451fc5f67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f0fe9e0b-0e18-42be-9438-0c3450dd849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1e1bb27-c678-4e7f-a5e7-8a7e35025aa0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9d7cb2d7-7e58-4343-a35f-90b6d1c7b133}" ma:internalName="TaxCatchAll" ma:showField="CatchAllData" ma:web="01e1bb27-c678-4e7f-a5e7-8a7e35025aa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5b46af69-ccf9-40ea-aee8-ab451fc5f67a">
      <Terms xmlns="http://schemas.microsoft.com/office/infopath/2007/PartnerControls"/>
    </lcf76f155ced4ddcb4097134ff3c332f>
    <TaxCatchAll xmlns="01e1bb27-c678-4e7f-a5e7-8a7e35025aa0" xsi:nil="true"/>
  </documentManagement>
</p:properties>
</file>

<file path=customXml/itemProps1.xml><?xml version="1.0" encoding="utf-8"?>
<ds:datastoreItem xmlns:ds="http://schemas.openxmlformats.org/officeDocument/2006/customXml" ds:itemID="{BAC754B5-70BE-4AC8-B385-3FB22A491F49}"/>
</file>

<file path=customXml/itemProps2.xml><?xml version="1.0" encoding="utf-8"?>
<ds:datastoreItem xmlns:ds="http://schemas.openxmlformats.org/officeDocument/2006/customXml" ds:itemID="{6BCB8C59-DC8E-4540-9FFF-F157815A3534}"/>
</file>

<file path=customXml/itemProps3.xml><?xml version="1.0" encoding="utf-8"?>
<ds:datastoreItem xmlns:ds="http://schemas.openxmlformats.org/officeDocument/2006/customXml" ds:itemID="{E353DA03-6269-4E32-A007-DCEF18B6EA79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335</Words>
  <Application>Microsoft Office PowerPoint</Application>
  <PresentationFormat>Widescreen</PresentationFormat>
  <Paragraphs>57</Paragraphs>
  <Slides>9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PowerPoint Presentation</vt:lpstr>
      <vt:lpstr>Planning a trip can be fun and exciting, and your ideas are important! Here’s how you can help make it the best trip ever!</vt:lpstr>
      <vt:lpstr>Where can we go?</vt:lpstr>
      <vt:lpstr>Step 1: Gathering Ideas</vt:lpstr>
      <vt:lpstr>Step 2: Planning the Trip with the Framework</vt:lpstr>
      <vt:lpstr>Step 3: Creating a respectful relationships contract.</vt:lpstr>
      <vt:lpstr>What skills will we be practising?</vt:lpstr>
      <vt:lpstr>Evaluating the trip</vt:lpstr>
      <vt:lpstr>Your Voice Matters!</vt:lpstr>
    </vt:vector>
  </TitlesOfParts>
  <Company>Scottish Borders Council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Easingwood, Shona</dc:creator>
  <cp:lastModifiedBy>Easingwood, Shona</cp:lastModifiedBy>
  <cp:revision>390</cp:revision>
  <dcterms:created xsi:type="dcterms:W3CDTF">2025-02-07T09:19:41Z</dcterms:created>
  <dcterms:modified xsi:type="dcterms:W3CDTF">2025-03-17T16:14:35Z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9fedad31-c0c2-44e8-b26c-75143ee7ed65_Enabled">
    <vt:lpwstr>true</vt:lpwstr>
  </property>
  <property fmtid="{D5CDD505-2E9C-101B-9397-08002B2CF9AE}" pid="3" name="MSIP_Label_9fedad31-c0c2-44e8-b26c-75143ee7ed65_SetDate">
    <vt:lpwstr>2025-02-07T14:34:20Z</vt:lpwstr>
  </property>
  <property fmtid="{D5CDD505-2E9C-101B-9397-08002B2CF9AE}" pid="4" name="MSIP_Label_9fedad31-c0c2-44e8-b26c-75143ee7ed65_Method">
    <vt:lpwstr>Standard</vt:lpwstr>
  </property>
  <property fmtid="{D5CDD505-2E9C-101B-9397-08002B2CF9AE}" pid="5" name="MSIP_Label_9fedad31-c0c2-44e8-b26c-75143ee7ed65_Name">
    <vt:lpwstr>OFFICIAL</vt:lpwstr>
  </property>
  <property fmtid="{D5CDD505-2E9C-101B-9397-08002B2CF9AE}" pid="6" name="MSIP_Label_9fedad31-c0c2-44e8-b26c-75143ee7ed65_SiteId">
    <vt:lpwstr>89ed32a2-9b6b-41db-bb6f-376ec8fcd11d</vt:lpwstr>
  </property>
  <property fmtid="{D5CDD505-2E9C-101B-9397-08002B2CF9AE}" pid="7" name="MSIP_Label_9fedad31-c0c2-44e8-b26c-75143ee7ed65_ActionId">
    <vt:lpwstr>4de250f4-8e31-42f2-b54f-f3388afbb731</vt:lpwstr>
  </property>
  <property fmtid="{D5CDD505-2E9C-101B-9397-08002B2CF9AE}" pid="8" name="MSIP_Label_9fedad31-c0c2-44e8-b26c-75143ee7ed65_ContentBits">
    <vt:lpwstr>0</vt:lpwstr>
  </property>
  <property fmtid="{D5CDD505-2E9C-101B-9397-08002B2CF9AE}" pid="9" name="ContentTypeId">
    <vt:lpwstr>0x010100C2BF3ACFF4EE9F40932D224B27A3FD51</vt:lpwstr>
  </property>
</Properties>
</file>