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63" r:id="rId3"/>
    <p:sldId id="266" r:id="rId4"/>
    <p:sldId id="267" r:id="rId5"/>
    <p:sldId id="264" r:id="rId6"/>
    <p:sldId id="268" r:id="rId7"/>
    <p:sldId id="269" r:id="rId8"/>
    <p:sldId id="270"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49A9"/>
    <a:srgbClr val="E5E14D"/>
    <a:srgbClr val="FFCC66"/>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0ECFA7-BB86-4269-9836-862B1448986A}" v="52" dt="2025-03-17T17:02:55.3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191" autoAdjust="0"/>
  </p:normalViewPr>
  <p:slideViewPr>
    <p:cSldViewPr snapToGrid="0">
      <p:cViewPr varScale="1">
        <p:scale>
          <a:sx n="104" d="100"/>
          <a:sy n="104" d="100"/>
        </p:scale>
        <p:origin x="14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asingwood, Shona" userId="4e33674e-90c7-4f68-ad15-9cdd399a7aa1" providerId="ADAL" clId="{EE0ECFA7-BB86-4269-9836-862B1448986A}"/>
    <pc:docChg chg="undo redo custSel modSld">
      <pc:chgData name="Easingwood, Shona" userId="4e33674e-90c7-4f68-ad15-9cdd399a7aa1" providerId="ADAL" clId="{EE0ECFA7-BB86-4269-9836-862B1448986A}" dt="2025-03-17T17:11:29.052" v="1243" actId="1076"/>
      <pc:docMkLst>
        <pc:docMk/>
      </pc:docMkLst>
      <pc:sldChg chg="addSp delSp modSp mod">
        <pc:chgData name="Easingwood, Shona" userId="4e33674e-90c7-4f68-ad15-9cdd399a7aa1" providerId="ADAL" clId="{EE0ECFA7-BB86-4269-9836-862B1448986A}" dt="2025-03-17T16:39:50.777" v="135" actId="1076"/>
        <pc:sldMkLst>
          <pc:docMk/>
          <pc:sldMk cId="3986101118" sldId="263"/>
        </pc:sldMkLst>
        <pc:spChg chg="mod">
          <ac:chgData name="Easingwood, Shona" userId="4e33674e-90c7-4f68-ad15-9cdd399a7aa1" providerId="ADAL" clId="{EE0ECFA7-BB86-4269-9836-862B1448986A}" dt="2025-03-17T16:23:32.026" v="4" actId="255"/>
          <ac:spMkLst>
            <pc:docMk/>
            <pc:sldMk cId="3986101118" sldId="263"/>
            <ac:spMk id="2" creationId="{214D1E06-3E6F-6A58-D42D-1823F090921B}"/>
          </ac:spMkLst>
        </pc:spChg>
        <pc:spChg chg="add del mod">
          <ac:chgData name="Easingwood, Shona" userId="4e33674e-90c7-4f68-ad15-9cdd399a7aa1" providerId="ADAL" clId="{EE0ECFA7-BB86-4269-9836-862B1448986A}" dt="2025-03-17T16:28:10.231" v="7" actId="478"/>
          <ac:spMkLst>
            <pc:docMk/>
            <pc:sldMk cId="3986101118" sldId="263"/>
            <ac:spMk id="8" creationId="{51F84C9D-14D8-8171-1ADE-545231EF1C57}"/>
          </ac:spMkLst>
        </pc:spChg>
        <pc:spChg chg="add del mod">
          <ac:chgData name="Easingwood, Shona" userId="4e33674e-90c7-4f68-ad15-9cdd399a7aa1" providerId="ADAL" clId="{EE0ECFA7-BB86-4269-9836-862B1448986A}" dt="2025-03-17T16:32:23.042" v="109" actId="478"/>
          <ac:spMkLst>
            <pc:docMk/>
            <pc:sldMk cId="3986101118" sldId="263"/>
            <ac:spMk id="11" creationId="{A28AF922-1A7B-0D4C-7474-3EF9C5F0FA9A}"/>
          </ac:spMkLst>
        </pc:spChg>
        <pc:spChg chg="add del mod">
          <ac:chgData name="Easingwood, Shona" userId="4e33674e-90c7-4f68-ad15-9cdd399a7aa1" providerId="ADAL" clId="{EE0ECFA7-BB86-4269-9836-862B1448986A}" dt="2025-03-17T16:35:09.039" v="119" actId="478"/>
          <ac:spMkLst>
            <pc:docMk/>
            <pc:sldMk cId="3986101118" sldId="263"/>
            <ac:spMk id="59" creationId="{2FAE93E6-8178-DF74-73EB-733EEB942226}"/>
          </ac:spMkLst>
        </pc:spChg>
        <pc:spChg chg="add del mod">
          <ac:chgData name="Easingwood, Shona" userId="4e33674e-90c7-4f68-ad15-9cdd399a7aa1" providerId="ADAL" clId="{EE0ECFA7-BB86-4269-9836-862B1448986A}" dt="2025-03-17T16:37:12.909" v="124" actId="478"/>
          <ac:spMkLst>
            <pc:docMk/>
            <pc:sldMk cId="3986101118" sldId="263"/>
            <ac:spMk id="60" creationId="{D7ED39F9-091A-788A-ADDE-4237A3841D1D}"/>
          </ac:spMkLst>
        </pc:spChg>
        <pc:spChg chg="add del">
          <ac:chgData name="Easingwood, Shona" userId="4e33674e-90c7-4f68-ad15-9cdd399a7aa1" providerId="ADAL" clId="{EE0ECFA7-BB86-4269-9836-862B1448986A}" dt="2025-03-17T16:37:53.081" v="126" actId="478"/>
          <ac:spMkLst>
            <pc:docMk/>
            <pc:sldMk cId="3986101118" sldId="263"/>
            <ac:spMk id="61" creationId="{D308D9DC-FD2A-38C9-CEE6-E0790E6C85D8}"/>
          </ac:spMkLst>
        </pc:spChg>
        <pc:spChg chg="add del">
          <ac:chgData name="Easingwood, Shona" userId="4e33674e-90c7-4f68-ad15-9cdd399a7aa1" providerId="ADAL" clId="{EE0ECFA7-BB86-4269-9836-862B1448986A}" dt="2025-03-17T16:39:14.286" v="128" actId="478"/>
          <ac:spMkLst>
            <pc:docMk/>
            <pc:sldMk cId="3986101118" sldId="263"/>
            <ac:spMk id="62" creationId="{51A1F2DD-4ECC-C0DE-523D-61E6F561ED4E}"/>
          </ac:spMkLst>
        </pc:spChg>
        <pc:spChg chg="add del mod">
          <ac:chgData name="Easingwood, Shona" userId="4e33674e-90c7-4f68-ad15-9cdd399a7aa1" providerId="ADAL" clId="{EE0ECFA7-BB86-4269-9836-862B1448986A}" dt="2025-03-17T16:39:29.138" v="131" actId="478"/>
          <ac:spMkLst>
            <pc:docMk/>
            <pc:sldMk cId="3986101118" sldId="263"/>
            <ac:spMk id="63" creationId="{80D54EF7-C444-7311-225F-61635FAEBD4F}"/>
          </ac:spMkLst>
        </pc:spChg>
        <pc:spChg chg="add mod">
          <ac:chgData name="Easingwood, Shona" userId="4e33674e-90c7-4f68-ad15-9cdd399a7aa1" providerId="ADAL" clId="{EE0ECFA7-BB86-4269-9836-862B1448986A}" dt="2025-03-17T16:39:50.777" v="135" actId="1076"/>
          <ac:spMkLst>
            <pc:docMk/>
            <pc:sldMk cId="3986101118" sldId="263"/>
            <ac:spMk id="64" creationId="{2910B41F-C640-A7F7-6005-C37F3D24DEA6}"/>
          </ac:spMkLst>
        </pc:spChg>
        <pc:grpChg chg="mod">
          <ac:chgData name="Easingwood, Shona" userId="4e33674e-90c7-4f68-ad15-9cdd399a7aa1" providerId="ADAL" clId="{EE0ECFA7-BB86-4269-9836-862B1448986A}" dt="2025-03-17T16:28:44.885" v="16"/>
          <ac:grpSpMkLst>
            <pc:docMk/>
            <pc:sldMk cId="3986101118" sldId="263"/>
            <ac:grpSpMk id="14" creationId="{B77D7188-6277-10F8-4226-180611396F98}"/>
          </ac:grpSpMkLst>
        </pc:grpChg>
        <pc:grpChg chg="add del mod">
          <ac:chgData name="Easingwood, Shona" userId="4e33674e-90c7-4f68-ad15-9cdd399a7aa1" providerId="ADAL" clId="{EE0ECFA7-BB86-4269-9836-862B1448986A}" dt="2025-03-17T16:29:27.091" v="37"/>
          <ac:grpSpMkLst>
            <pc:docMk/>
            <pc:sldMk cId="3986101118" sldId="263"/>
            <ac:grpSpMk id="18" creationId="{C3FE0DB5-662C-38B6-4B2E-F89A42561A16}"/>
          </ac:grpSpMkLst>
        </pc:grpChg>
        <pc:grpChg chg="add del mod">
          <ac:chgData name="Easingwood, Shona" userId="4e33674e-90c7-4f68-ad15-9cdd399a7aa1" providerId="ADAL" clId="{EE0ECFA7-BB86-4269-9836-862B1448986A}" dt="2025-03-17T16:29:26.043" v="33"/>
          <ac:grpSpMkLst>
            <pc:docMk/>
            <pc:sldMk cId="3986101118" sldId="263"/>
            <ac:grpSpMk id="22" creationId="{1E09BB63-E20C-A13C-522F-1EC829545918}"/>
          </ac:grpSpMkLst>
        </pc:grpChg>
        <pc:grpChg chg="mod">
          <ac:chgData name="Easingwood, Shona" userId="4e33674e-90c7-4f68-ad15-9cdd399a7aa1" providerId="ADAL" clId="{EE0ECFA7-BB86-4269-9836-862B1448986A}" dt="2025-03-17T16:29:25.388" v="31"/>
          <ac:grpSpMkLst>
            <pc:docMk/>
            <pc:sldMk cId="3986101118" sldId="263"/>
            <ac:grpSpMk id="24" creationId="{5C7C164A-099C-B531-D78D-F0941B29D95F}"/>
          </ac:grpSpMkLst>
        </pc:grpChg>
        <pc:grpChg chg="add del mod">
          <ac:chgData name="Easingwood, Shona" userId="4e33674e-90c7-4f68-ad15-9cdd399a7aa1" providerId="ADAL" clId="{EE0ECFA7-BB86-4269-9836-862B1448986A}" dt="2025-03-17T16:30:34.452" v="74"/>
          <ac:grpSpMkLst>
            <pc:docMk/>
            <pc:sldMk cId="3986101118" sldId="263"/>
            <ac:grpSpMk id="29" creationId="{02B1A574-FB43-B967-9187-93CCB38D6855}"/>
          </ac:grpSpMkLst>
        </pc:grpChg>
        <pc:grpChg chg="add del mod">
          <ac:chgData name="Easingwood, Shona" userId="4e33674e-90c7-4f68-ad15-9cdd399a7aa1" providerId="ADAL" clId="{EE0ECFA7-BB86-4269-9836-862B1448986A}" dt="2025-03-17T16:30:33.278" v="70"/>
          <ac:grpSpMkLst>
            <pc:docMk/>
            <pc:sldMk cId="3986101118" sldId="263"/>
            <ac:grpSpMk id="33" creationId="{D188C4E5-9563-C72C-1561-EEA05272E55D}"/>
          </ac:grpSpMkLst>
        </pc:grpChg>
        <pc:grpChg chg="add del mod">
          <ac:chgData name="Easingwood, Shona" userId="4e33674e-90c7-4f68-ad15-9cdd399a7aa1" providerId="ADAL" clId="{EE0ECFA7-BB86-4269-9836-862B1448986A}" dt="2025-03-17T16:30:32.086" v="65"/>
          <ac:grpSpMkLst>
            <pc:docMk/>
            <pc:sldMk cId="3986101118" sldId="263"/>
            <ac:grpSpMk id="38" creationId="{6D211029-F3E1-0CFE-5A9A-4FD96050F5CE}"/>
          </ac:grpSpMkLst>
        </pc:grpChg>
        <pc:grpChg chg="mod">
          <ac:chgData name="Easingwood, Shona" userId="4e33674e-90c7-4f68-ad15-9cdd399a7aa1" providerId="ADAL" clId="{EE0ECFA7-BB86-4269-9836-862B1448986A}" dt="2025-03-17T16:30:24.697" v="57"/>
          <ac:grpSpMkLst>
            <pc:docMk/>
            <pc:sldMk cId="3986101118" sldId="263"/>
            <ac:grpSpMk id="40" creationId="{4D867D3D-2BA7-18EF-9C4B-E0B36399480B}"/>
          </ac:grpSpMkLst>
        </pc:grpChg>
        <pc:grpChg chg="mod">
          <ac:chgData name="Easingwood, Shona" userId="4e33674e-90c7-4f68-ad15-9cdd399a7aa1" providerId="ADAL" clId="{EE0ECFA7-BB86-4269-9836-862B1448986A}" dt="2025-03-17T16:30:31.677" v="62"/>
          <ac:grpSpMkLst>
            <pc:docMk/>
            <pc:sldMk cId="3986101118" sldId="263"/>
            <ac:grpSpMk id="43" creationId="{6BF6DFD5-26C0-C180-9511-163C0090805F}"/>
          </ac:grpSpMkLst>
        </pc:grpChg>
        <pc:grpChg chg="add del mod">
          <ac:chgData name="Easingwood, Shona" userId="4e33674e-90c7-4f68-ad15-9cdd399a7aa1" providerId="ADAL" clId="{EE0ECFA7-BB86-4269-9836-862B1448986A}" dt="2025-03-17T16:32:19.741" v="105"/>
          <ac:grpSpMkLst>
            <pc:docMk/>
            <pc:sldMk cId="3986101118" sldId="263"/>
            <ac:grpSpMk id="47" creationId="{13FC0CCA-78C1-D721-EF66-EA41F574A679}"/>
          </ac:grpSpMkLst>
        </pc:grpChg>
        <pc:grpChg chg="add del mod">
          <ac:chgData name="Easingwood, Shona" userId="4e33674e-90c7-4f68-ad15-9cdd399a7aa1" providerId="ADAL" clId="{EE0ECFA7-BB86-4269-9836-862B1448986A}" dt="2025-03-17T16:32:19.467" v="103"/>
          <ac:grpSpMkLst>
            <pc:docMk/>
            <pc:sldMk cId="3986101118" sldId="263"/>
            <ac:grpSpMk id="49" creationId="{842120F2-E6E4-7C11-F2AA-49FAC4DB7CBC}"/>
          </ac:grpSpMkLst>
        </pc:grpChg>
        <pc:grpChg chg="mod">
          <ac:chgData name="Easingwood, Shona" userId="4e33674e-90c7-4f68-ad15-9cdd399a7aa1" providerId="ADAL" clId="{EE0ECFA7-BB86-4269-9836-862B1448986A}" dt="2025-03-17T16:31:38.163" v="89"/>
          <ac:grpSpMkLst>
            <pc:docMk/>
            <pc:sldMk cId="3986101118" sldId="263"/>
            <ac:grpSpMk id="53" creationId="{E1BC8D11-79A3-AA2E-A685-D4AC75103F19}"/>
          </ac:grpSpMkLst>
        </pc:grpChg>
        <pc:grpChg chg="add del mod">
          <ac:chgData name="Easingwood, Shona" userId="4e33674e-90c7-4f68-ad15-9cdd399a7aa1" providerId="ADAL" clId="{EE0ECFA7-BB86-4269-9836-862B1448986A}" dt="2025-03-17T16:32:18.011" v="98"/>
          <ac:grpSpMkLst>
            <pc:docMk/>
            <pc:sldMk cId="3986101118" sldId="263"/>
            <ac:grpSpMk id="56" creationId="{1D590DA3-16B3-5661-CCEF-318D2D1E3CDD}"/>
          </ac:grpSpMkLst>
        </pc:grpChg>
        <pc:grpChg chg="mod">
          <ac:chgData name="Easingwood, Shona" userId="4e33674e-90c7-4f68-ad15-9cdd399a7aa1" providerId="ADAL" clId="{EE0ECFA7-BB86-4269-9836-862B1448986A}" dt="2025-03-17T16:32:17.613" v="96"/>
          <ac:grpSpMkLst>
            <pc:docMk/>
            <pc:sldMk cId="3986101118" sldId="263"/>
            <ac:grpSpMk id="58" creationId="{F5CDA306-9260-B01E-8BDC-AB4BA40C62FC}"/>
          </ac:grpSpMkLst>
        </pc:grpChg>
        <pc:picChg chg="del">
          <ac:chgData name="Easingwood, Shona" userId="4e33674e-90c7-4f68-ad15-9cdd399a7aa1" providerId="ADAL" clId="{EE0ECFA7-BB86-4269-9836-862B1448986A}" dt="2025-03-17T16:23:38.427" v="6" actId="478"/>
          <ac:picMkLst>
            <pc:docMk/>
            <pc:sldMk cId="3986101118" sldId="263"/>
            <ac:picMk id="7" creationId="{3C68D4C4-167F-903C-BA48-E9F3ED7FF26F}"/>
          </ac:picMkLst>
        </pc:picChg>
        <pc:inkChg chg="add del mod">
          <ac:chgData name="Easingwood, Shona" userId="4e33674e-90c7-4f68-ad15-9cdd399a7aa1" providerId="ADAL" clId="{EE0ECFA7-BB86-4269-9836-862B1448986A}" dt="2025-03-17T16:28:46.036" v="19" actId="9405"/>
          <ac:inkMkLst>
            <pc:docMk/>
            <pc:sldMk cId="3986101118" sldId="263"/>
            <ac:inkMk id="9" creationId="{B47BFF91-6A32-FC6C-B492-C0D265A1E8B2}"/>
          </ac:inkMkLst>
        </pc:inkChg>
        <pc:inkChg chg="add del mod">
          <ac:chgData name="Easingwood, Shona" userId="4e33674e-90c7-4f68-ad15-9cdd399a7aa1" providerId="ADAL" clId="{EE0ECFA7-BB86-4269-9836-862B1448986A}" dt="2025-03-17T16:28:45.666" v="18" actId="9405"/>
          <ac:inkMkLst>
            <pc:docMk/>
            <pc:sldMk cId="3986101118" sldId="263"/>
            <ac:inkMk id="10" creationId="{A966223F-8377-25A2-0E64-9D857A74D4F4}"/>
          </ac:inkMkLst>
        </pc:inkChg>
        <pc:inkChg chg="add del mod">
          <ac:chgData name="Easingwood, Shona" userId="4e33674e-90c7-4f68-ad15-9cdd399a7aa1" providerId="ADAL" clId="{EE0ECFA7-BB86-4269-9836-862B1448986A}" dt="2025-03-17T16:28:45.479" v="17" actId="9405"/>
          <ac:inkMkLst>
            <pc:docMk/>
            <pc:sldMk cId="3986101118" sldId="263"/>
            <ac:inkMk id="12" creationId="{696036B2-D68E-C5A1-D7E0-FAA382B1F73E}"/>
          </ac:inkMkLst>
        </pc:inkChg>
        <pc:inkChg chg="add del mod">
          <ac:chgData name="Easingwood, Shona" userId="4e33674e-90c7-4f68-ad15-9cdd399a7aa1" providerId="ADAL" clId="{EE0ECFA7-BB86-4269-9836-862B1448986A}" dt="2025-03-17T16:28:44.885" v="16"/>
          <ac:inkMkLst>
            <pc:docMk/>
            <pc:sldMk cId="3986101118" sldId="263"/>
            <ac:inkMk id="13" creationId="{96A96AB1-2A49-13F2-3644-4D5C7290213E}"/>
          </ac:inkMkLst>
        </pc:inkChg>
        <pc:inkChg chg="add del">
          <ac:chgData name="Easingwood, Shona" userId="4e33674e-90c7-4f68-ad15-9cdd399a7aa1" providerId="ADAL" clId="{EE0ECFA7-BB86-4269-9836-862B1448986A}" dt="2025-03-17T16:29:27.741" v="39" actId="9405"/>
          <ac:inkMkLst>
            <pc:docMk/>
            <pc:sldMk cId="3986101118" sldId="263"/>
            <ac:inkMk id="15" creationId="{BFD2E050-5B8C-A465-E26D-27A03B3D1F9D}"/>
          </ac:inkMkLst>
        </pc:inkChg>
        <pc:inkChg chg="add del mod">
          <ac:chgData name="Easingwood, Shona" userId="4e33674e-90c7-4f68-ad15-9cdd399a7aa1" providerId="ADAL" clId="{EE0ECFA7-BB86-4269-9836-862B1448986A}" dt="2025-03-17T16:29:27.529" v="38" actId="9405"/>
          <ac:inkMkLst>
            <pc:docMk/>
            <pc:sldMk cId="3986101118" sldId="263"/>
            <ac:inkMk id="16" creationId="{7EF6CA23-A81C-74C1-9F75-F7B66D0961EC}"/>
          </ac:inkMkLst>
        </pc:inkChg>
        <pc:inkChg chg="add del mod">
          <ac:chgData name="Easingwood, Shona" userId="4e33674e-90c7-4f68-ad15-9cdd399a7aa1" providerId="ADAL" clId="{EE0ECFA7-BB86-4269-9836-862B1448986A}" dt="2025-03-17T16:29:27.091" v="37"/>
          <ac:inkMkLst>
            <pc:docMk/>
            <pc:sldMk cId="3986101118" sldId="263"/>
            <ac:inkMk id="17" creationId="{CF7FF985-FB94-E37D-555F-777C041DD46A}"/>
          </ac:inkMkLst>
        </pc:inkChg>
        <pc:inkChg chg="add del mod">
          <ac:chgData name="Easingwood, Shona" userId="4e33674e-90c7-4f68-ad15-9cdd399a7aa1" providerId="ADAL" clId="{EE0ECFA7-BB86-4269-9836-862B1448986A}" dt="2025-03-17T16:29:26.654" v="35" actId="9405"/>
          <ac:inkMkLst>
            <pc:docMk/>
            <pc:sldMk cId="3986101118" sldId="263"/>
            <ac:inkMk id="19" creationId="{2A1D3306-47C6-BAC9-0E55-D0D54D6E8FDD}"/>
          </ac:inkMkLst>
        </pc:inkChg>
        <pc:inkChg chg="add del mod">
          <ac:chgData name="Easingwood, Shona" userId="4e33674e-90c7-4f68-ad15-9cdd399a7aa1" providerId="ADAL" clId="{EE0ECFA7-BB86-4269-9836-862B1448986A}" dt="2025-03-17T16:29:26.270" v="34" actId="9405"/>
          <ac:inkMkLst>
            <pc:docMk/>
            <pc:sldMk cId="3986101118" sldId="263"/>
            <ac:inkMk id="20" creationId="{81012401-B1C3-F7CB-9B6B-B3E6DB8CBFA8}"/>
          </ac:inkMkLst>
        </pc:inkChg>
        <pc:inkChg chg="add del mod">
          <ac:chgData name="Easingwood, Shona" userId="4e33674e-90c7-4f68-ad15-9cdd399a7aa1" providerId="ADAL" clId="{EE0ECFA7-BB86-4269-9836-862B1448986A}" dt="2025-03-17T16:29:26.043" v="33"/>
          <ac:inkMkLst>
            <pc:docMk/>
            <pc:sldMk cId="3986101118" sldId="263"/>
            <ac:inkMk id="21" creationId="{434CD1D5-61DB-9FB1-A514-DA2386F6C9F6}"/>
          </ac:inkMkLst>
        </pc:inkChg>
        <pc:inkChg chg="add del mod">
          <ac:chgData name="Easingwood, Shona" userId="4e33674e-90c7-4f68-ad15-9cdd399a7aa1" providerId="ADAL" clId="{EE0ECFA7-BB86-4269-9836-862B1448986A}" dt="2025-03-17T16:29:25.388" v="31"/>
          <ac:inkMkLst>
            <pc:docMk/>
            <pc:sldMk cId="3986101118" sldId="263"/>
            <ac:inkMk id="23" creationId="{3B8A6A63-C439-6011-1FE1-E7E097F80586}"/>
          </ac:inkMkLst>
        </pc:inkChg>
        <pc:inkChg chg="add del mod">
          <ac:chgData name="Easingwood, Shona" userId="4e33674e-90c7-4f68-ad15-9cdd399a7aa1" providerId="ADAL" clId="{EE0ECFA7-BB86-4269-9836-862B1448986A}" dt="2025-03-17T16:30:35.316" v="77" actId="9405"/>
          <ac:inkMkLst>
            <pc:docMk/>
            <pc:sldMk cId="3986101118" sldId="263"/>
            <ac:inkMk id="25" creationId="{B1866F46-CA77-6C56-D409-855F82147DF6}"/>
          </ac:inkMkLst>
        </pc:inkChg>
        <pc:inkChg chg="add del mod">
          <ac:chgData name="Easingwood, Shona" userId="4e33674e-90c7-4f68-ad15-9cdd399a7aa1" providerId="ADAL" clId="{EE0ECFA7-BB86-4269-9836-862B1448986A}" dt="2025-03-17T16:30:34.985" v="76" actId="9405"/>
          <ac:inkMkLst>
            <pc:docMk/>
            <pc:sldMk cId="3986101118" sldId="263"/>
            <ac:inkMk id="26" creationId="{5D938446-380B-8379-321D-959FAD827633}"/>
          </ac:inkMkLst>
        </pc:inkChg>
        <pc:inkChg chg="add del mod">
          <ac:chgData name="Easingwood, Shona" userId="4e33674e-90c7-4f68-ad15-9cdd399a7aa1" providerId="ADAL" clId="{EE0ECFA7-BB86-4269-9836-862B1448986A}" dt="2025-03-17T16:30:34.710" v="75" actId="9405"/>
          <ac:inkMkLst>
            <pc:docMk/>
            <pc:sldMk cId="3986101118" sldId="263"/>
            <ac:inkMk id="27" creationId="{C8D6455C-EE50-948E-480C-C108C523FA1B}"/>
          </ac:inkMkLst>
        </pc:inkChg>
        <pc:inkChg chg="add del mod">
          <ac:chgData name="Easingwood, Shona" userId="4e33674e-90c7-4f68-ad15-9cdd399a7aa1" providerId="ADAL" clId="{EE0ECFA7-BB86-4269-9836-862B1448986A}" dt="2025-03-17T16:30:34.452" v="74"/>
          <ac:inkMkLst>
            <pc:docMk/>
            <pc:sldMk cId="3986101118" sldId="263"/>
            <ac:inkMk id="28" creationId="{00F47E5A-4CEE-BE22-7172-AACF30189241}"/>
          </ac:inkMkLst>
        </pc:inkChg>
        <pc:inkChg chg="add del mod">
          <ac:chgData name="Easingwood, Shona" userId="4e33674e-90c7-4f68-ad15-9cdd399a7aa1" providerId="ADAL" clId="{EE0ECFA7-BB86-4269-9836-862B1448986A}" dt="2025-03-17T16:30:34.159" v="72" actId="9405"/>
          <ac:inkMkLst>
            <pc:docMk/>
            <pc:sldMk cId="3986101118" sldId="263"/>
            <ac:inkMk id="30" creationId="{358C8E26-9BB3-9233-01F6-621A024A0D01}"/>
          </ac:inkMkLst>
        </pc:inkChg>
        <pc:inkChg chg="add del mod">
          <ac:chgData name="Easingwood, Shona" userId="4e33674e-90c7-4f68-ad15-9cdd399a7aa1" providerId="ADAL" clId="{EE0ECFA7-BB86-4269-9836-862B1448986A}" dt="2025-03-17T16:30:33.712" v="71" actId="9405"/>
          <ac:inkMkLst>
            <pc:docMk/>
            <pc:sldMk cId="3986101118" sldId="263"/>
            <ac:inkMk id="31" creationId="{830BDDEA-C688-A297-36C0-FEB123A84CD1}"/>
          </ac:inkMkLst>
        </pc:inkChg>
        <pc:inkChg chg="add del mod">
          <ac:chgData name="Easingwood, Shona" userId="4e33674e-90c7-4f68-ad15-9cdd399a7aa1" providerId="ADAL" clId="{EE0ECFA7-BB86-4269-9836-862B1448986A}" dt="2025-03-17T16:30:33.278" v="70"/>
          <ac:inkMkLst>
            <pc:docMk/>
            <pc:sldMk cId="3986101118" sldId="263"/>
            <ac:inkMk id="32" creationId="{F34E996C-F85A-9219-8C38-E3887E6847AD}"/>
          </ac:inkMkLst>
        </pc:inkChg>
        <pc:inkChg chg="add del mod">
          <ac:chgData name="Easingwood, Shona" userId="4e33674e-90c7-4f68-ad15-9cdd399a7aa1" providerId="ADAL" clId="{EE0ECFA7-BB86-4269-9836-862B1448986A}" dt="2025-03-17T16:30:32.921" v="68" actId="9405"/>
          <ac:inkMkLst>
            <pc:docMk/>
            <pc:sldMk cId="3986101118" sldId="263"/>
            <ac:inkMk id="34" creationId="{47984A54-5AF1-D613-322C-4AEBD8B29F0B}"/>
          </ac:inkMkLst>
        </pc:inkChg>
        <pc:inkChg chg="add del mod">
          <ac:chgData name="Easingwood, Shona" userId="4e33674e-90c7-4f68-ad15-9cdd399a7aa1" providerId="ADAL" clId="{EE0ECFA7-BB86-4269-9836-862B1448986A}" dt="2025-03-17T16:30:32.545" v="67" actId="9405"/>
          <ac:inkMkLst>
            <pc:docMk/>
            <pc:sldMk cId="3986101118" sldId="263"/>
            <ac:inkMk id="35" creationId="{379FBAC2-4332-B2EC-7272-1F3351B11FEA}"/>
          </ac:inkMkLst>
        </pc:inkChg>
        <pc:inkChg chg="add del mod">
          <ac:chgData name="Easingwood, Shona" userId="4e33674e-90c7-4f68-ad15-9cdd399a7aa1" providerId="ADAL" clId="{EE0ECFA7-BB86-4269-9836-862B1448986A}" dt="2025-03-17T16:30:32.354" v="66" actId="9405"/>
          <ac:inkMkLst>
            <pc:docMk/>
            <pc:sldMk cId="3986101118" sldId="263"/>
            <ac:inkMk id="36" creationId="{A4AC6017-B256-17ED-B7F2-2C9F45E4252C}"/>
          </ac:inkMkLst>
        </pc:inkChg>
        <pc:inkChg chg="add del mod">
          <ac:chgData name="Easingwood, Shona" userId="4e33674e-90c7-4f68-ad15-9cdd399a7aa1" providerId="ADAL" clId="{EE0ECFA7-BB86-4269-9836-862B1448986A}" dt="2025-03-17T16:30:32.086" v="65"/>
          <ac:inkMkLst>
            <pc:docMk/>
            <pc:sldMk cId="3986101118" sldId="263"/>
            <ac:inkMk id="37" creationId="{4C85ACB7-F38E-6D72-52D0-F592ECE0B28E}"/>
          </ac:inkMkLst>
        </pc:inkChg>
        <pc:inkChg chg="add del mod">
          <ac:chgData name="Easingwood, Shona" userId="4e33674e-90c7-4f68-ad15-9cdd399a7aa1" providerId="ADAL" clId="{EE0ECFA7-BB86-4269-9836-862B1448986A}" dt="2025-03-17T16:30:24.697" v="57"/>
          <ac:inkMkLst>
            <pc:docMk/>
            <pc:sldMk cId="3986101118" sldId="263"/>
            <ac:inkMk id="39" creationId="{D85FA0F2-6867-8A62-90FF-8B3E79150302}"/>
          </ac:inkMkLst>
        </pc:inkChg>
        <pc:inkChg chg="add del mod">
          <ac:chgData name="Easingwood, Shona" userId="4e33674e-90c7-4f68-ad15-9cdd399a7aa1" providerId="ADAL" clId="{EE0ECFA7-BB86-4269-9836-862B1448986A}" dt="2025-03-17T16:30:31.884" v="63" actId="9405"/>
          <ac:inkMkLst>
            <pc:docMk/>
            <pc:sldMk cId="3986101118" sldId="263"/>
            <ac:inkMk id="41" creationId="{5BCC5A26-3920-048D-D1EA-2065A5D82311}"/>
          </ac:inkMkLst>
        </pc:inkChg>
        <pc:inkChg chg="add del mod">
          <ac:chgData name="Easingwood, Shona" userId="4e33674e-90c7-4f68-ad15-9cdd399a7aa1" providerId="ADAL" clId="{EE0ECFA7-BB86-4269-9836-862B1448986A}" dt="2025-03-17T16:30:31.677" v="62"/>
          <ac:inkMkLst>
            <pc:docMk/>
            <pc:sldMk cId="3986101118" sldId="263"/>
            <ac:inkMk id="42" creationId="{72721BF0-BD15-2345-C8A7-F135FA9BDC9B}"/>
          </ac:inkMkLst>
        </pc:inkChg>
        <pc:inkChg chg="add del">
          <ac:chgData name="Easingwood, Shona" userId="4e33674e-90c7-4f68-ad15-9cdd399a7aa1" providerId="ADAL" clId="{EE0ECFA7-BB86-4269-9836-862B1448986A}" dt="2025-03-17T16:32:20.693" v="107" actId="9405"/>
          <ac:inkMkLst>
            <pc:docMk/>
            <pc:sldMk cId="3986101118" sldId="263"/>
            <ac:inkMk id="44" creationId="{E4B824CD-0ACF-0152-FE80-6E0B21B489EB}"/>
          </ac:inkMkLst>
        </pc:inkChg>
        <pc:inkChg chg="add del mod">
          <ac:chgData name="Easingwood, Shona" userId="4e33674e-90c7-4f68-ad15-9cdd399a7aa1" providerId="ADAL" clId="{EE0ECFA7-BB86-4269-9836-862B1448986A}" dt="2025-03-17T16:32:20.190" v="106" actId="9405"/>
          <ac:inkMkLst>
            <pc:docMk/>
            <pc:sldMk cId="3986101118" sldId="263"/>
            <ac:inkMk id="45" creationId="{3FE2A25D-2F7B-7E92-153E-71A3323F1E6A}"/>
          </ac:inkMkLst>
        </pc:inkChg>
        <pc:inkChg chg="add del mod">
          <ac:chgData name="Easingwood, Shona" userId="4e33674e-90c7-4f68-ad15-9cdd399a7aa1" providerId="ADAL" clId="{EE0ECFA7-BB86-4269-9836-862B1448986A}" dt="2025-03-17T16:32:19.741" v="105"/>
          <ac:inkMkLst>
            <pc:docMk/>
            <pc:sldMk cId="3986101118" sldId="263"/>
            <ac:inkMk id="46" creationId="{7B64A243-65AE-4C67-9977-DB6E3DDD44D2}"/>
          </ac:inkMkLst>
        </pc:inkChg>
        <pc:inkChg chg="add del mod">
          <ac:chgData name="Easingwood, Shona" userId="4e33674e-90c7-4f68-ad15-9cdd399a7aa1" providerId="ADAL" clId="{EE0ECFA7-BB86-4269-9836-862B1448986A}" dt="2025-03-17T16:32:19.467" v="103"/>
          <ac:inkMkLst>
            <pc:docMk/>
            <pc:sldMk cId="3986101118" sldId="263"/>
            <ac:inkMk id="48" creationId="{AA03C5C1-60CC-1F4F-C29A-2D83AEAD6970}"/>
          </ac:inkMkLst>
        </pc:inkChg>
        <pc:inkChg chg="add del">
          <ac:chgData name="Easingwood, Shona" userId="4e33674e-90c7-4f68-ad15-9cdd399a7aa1" providerId="ADAL" clId="{EE0ECFA7-BB86-4269-9836-862B1448986A}" dt="2025-03-17T16:32:19.212" v="101" actId="9405"/>
          <ac:inkMkLst>
            <pc:docMk/>
            <pc:sldMk cId="3986101118" sldId="263"/>
            <ac:inkMk id="50" creationId="{CA3D2F3D-A44C-6406-DADE-596370F1E079}"/>
          </ac:inkMkLst>
        </pc:inkChg>
        <pc:inkChg chg="add">
          <ac:chgData name="Easingwood, Shona" userId="4e33674e-90c7-4f68-ad15-9cdd399a7aa1" providerId="ADAL" clId="{EE0ECFA7-BB86-4269-9836-862B1448986A}" dt="2025-03-17T16:31:22.959" v="85"/>
          <ac:inkMkLst>
            <pc:docMk/>
            <pc:sldMk cId="3986101118" sldId="263"/>
            <ac:inkMk id="51" creationId="{1A0C679C-F437-E8E0-021F-6EA7B14BFD21}"/>
          </ac:inkMkLst>
        </pc:inkChg>
        <pc:inkChg chg="add del mod">
          <ac:chgData name="Easingwood, Shona" userId="4e33674e-90c7-4f68-ad15-9cdd399a7aa1" providerId="ADAL" clId="{EE0ECFA7-BB86-4269-9836-862B1448986A}" dt="2025-03-17T16:31:38.163" v="89"/>
          <ac:inkMkLst>
            <pc:docMk/>
            <pc:sldMk cId="3986101118" sldId="263"/>
            <ac:inkMk id="52" creationId="{B09288B2-838C-1E7A-9A6D-E1D77C88C2BD}"/>
          </ac:inkMkLst>
        </pc:inkChg>
        <pc:inkChg chg="add del mod">
          <ac:chgData name="Easingwood, Shona" userId="4e33674e-90c7-4f68-ad15-9cdd399a7aa1" providerId="ADAL" clId="{EE0ECFA7-BB86-4269-9836-862B1448986A}" dt="2025-03-17T16:32:18.484" v="99" actId="9405"/>
          <ac:inkMkLst>
            <pc:docMk/>
            <pc:sldMk cId="3986101118" sldId="263"/>
            <ac:inkMk id="54" creationId="{2A5BBF4E-186C-B741-1C9D-3DE8C3D8D2BB}"/>
          </ac:inkMkLst>
        </pc:inkChg>
        <pc:inkChg chg="add del mod">
          <ac:chgData name="Easingwood, Shona" userId="4e33674e-90c7-4f68-ad15-9cdd399a7aa1" providerId="ADAL" clId="{EE0ECFA7-BB86-4269-9836-862B1448986A}" dt="2025-03-17T16:32:18.011" v="98"/>
          <ac:inkMkLst>
            <pc:docMk/>
            <pc:sldMk cId="3986101118" sldId="263"/>
            <ac:inkMk id="55" creationId="{0B651076-2742-880D-9959-1BA0755E36EE}"/>
          </ac:inkMkLst>
        </pc:inkChg>
        <pc:inkChg chg="add del mod">
          <ac:chgData name="Easingwood, Shona" userId="4e33674e-90c7-4f68-ad15-9cdd399a7aa1" providerId="ADAL" clId="{EE0ECFA7-BB86-4269-9836-862B1448986A}" dt="2025-03-17T16:32:17.613" v="96"/>
          <ac:inkMkLst>
            <pc:docMk/>
            <pc:sldMk cId="3986101118" sldId="263"/>
            <ac:inkMk id="57" creationId="{A4C66D56-B2FB-8735-0959-73E21E0AEDF8}"/>
          </ac:inkMkLst>
        </pc:inkChg>
      </pc:sldChg>
      <pc:sldChg chg="addSp delSp modSp mod modNotesTx">
        <pc:chgData name="Easingwood, Shona" userId="4e33674e-90c7-4f68-ad15-9cdd399a7aa1" providerId="ADAL" clId="{EE0ECFA7-BB86-4269-9836-862B1448986A}" dt="2025-03-17T16:53:45.322" v="458"/>
        <pc:sldMkLst>
          <pc:docMk/>
          <pc:sldMk cId="3971171853" sldId="264"/>
        </pc:sldMkLst>
        <pc:spChg chg="add mod">
          <ac:chgData name="Easingwood, Shona" userId="4e33674e-90c7-4f68-ad15-9cdd399a7aa1" providerId="ADAL" clId="{EE0ECFA7-BB86-4269-9836-862B1448986A}" dt="2025-03-17T16:46:22.629" v="244" actId="164"/>
          <ac:spMkLst>
            <pc:docMk/>
            <pc:sldMk cId="3971171853" sldId="264"/>
            <ac:spMk id="6" creationId="{EF2C75C0-DB68-C0E5-2E6F-B3DC5FDF5FF9}"/>
          </ac:spMkLst>
        </pc:spChg>
        <pc:spChg chg="add mod">
          <ac:chgData name="Easingwood, Shona" userId="4e33674e-90c7-4f68-ad15-9cdd399a7aa1" providerId="ADAL" clId="{EE0ECFA7-BB86-4269-9836-862B1448986A}" dt="2025-03-17T16:47:29.318" v="254" actId="208"/>
          <ac:spMkLst>
            <pc:docMk/>
            <pc:sldMk cId="3971171853" sldId="264"/>
            <ac:spMk id="13" creationId="{16584A28-9B8C-28BC-2567-CE11B1B32265}"/>
          </ac:spMkLst>
        </pc:spChg>
        <pc:spChg chg="add del">
          <ac:chgData name="Easingwood, Shona" userId="4e33674e-90c7-4f68-ad15-9cdd399a7aa1" providerId="ADAL" clId="{EE0ECFA7-BB86-4269-9836-862B1448986A}" dt="2025-03-17T16:47:23.992" v="253" actId="11529"/>
          <ac:spMkLst>
            <pc:docMk/>
            <pc:sldMk cId="3971171853" sldId="264"/>
            <ac:spMk id="14" creationId="{F3E413D3-53A3-AD05-7336-EB4AE14ECE47}"/>
          </ac:spMkLst>
        </pc:spChg>
        <pc:spChg chg="mod">
          <ac:chgData name="Easingwood, Shona" userId="4e33674e-90c7-4f68-ad15-9cdd399a7aa1" providerId="ADAL" clId="{EE0ECFA7-BB86-4269-9836-862B1448986A}" dt="2025-03-17T16:46:00.516" v="241" actId="20577"/>
          <ac:spMkLst>
            <pc:docMk/>
            <pc:sldMk cId="3971171853" sldId="264"/>
            <ac:spMk id="17" creationId="{3073323D-A858-0984-C38B-B9C8EBDC9D4D}"/>
          </ac:spMkLst>
        </pc:spChg>
        <pc:spChg chg="add del mod">
          <ac:chgData name="Easingwood, Shona" userId="4e33674e-90c7-4f68-ad15-9cdd399a7aa1" providerId="ADAL" clId="{EE0ECFA7-BB86-4269-9836-862B1448986A}" dt="2025-03-17T16:52:07.200" v="340"/>
          <ac:spMkLst>
            <pc:docMk/>
            <pc:sldMk cId="3971171853" sldId="264"/>
            <ac:spMk id="31" creationId="{F014F700-DA8D-04B4-C3F0-F579641360B1}"/>
          </ac:spMkLst>
        </pc:spChg>
        <pc:spChg chg="add mod">
          <ac:chgData name="Easingwood, Shona" userId="4e33674e-90c7-4f68-ad15-9cdd399a7aa1" providerId="ADAL" clId="{EE0ECFA7-BB86-4269-9836-862B1448986A}" dt="2025-03-17T16:53:15.558" v="454" actId="164"/>
          <ac:spMkLst>
            <pc:docMk/>
            <pc:sldMk cId="3971171853" sldId="264"/>
            <ac:spMk id="32" creationId="{51B220F5-A219-28C0-B565-26CFDB66381A}"/>
          </ac:spMkLst>
        </pc:spChg>
        <pc:spChg chg="add mod">
          <ac:chgData name="Easingwood, Shona" userId="4e33674e-90c7-4f68-ad15-9cdd399a7aa1" providerId="ADAL" clId="{EE0ECFA7-BB86-4269-9836-862B1448986A}" dt="2025-03-17T16:53:29.991" v="457" actId="208"/>
          <ac:spMkLst>
            <pc:docMk/>
            <pc:sldMk cId="3971171853" sldId="264"/>
            <ac:spMk id="34" creationId="{7ECBEAF2-9A06-DD2B-8F1C-FB613E14CD5E}"/>
          </ac:spMkLst>
        </pc:spChg>
        <pc:spChg chg="mod">
          <ac:chgData name="Easingwood, Shona" userId="4e33674e-90c7-4f68-ad15-9cdd399a7aa1" providerId="ADAL" clId="{EE0ECFA7-BB86-4269-9836-862B1448986A}" dt="2025-03-17T16:47:47.385" v="256" actId="1076"/>
          <ac:spMkLst>
            <pc:docMk/>
            <pc:sldMk cId="3971171853" sldId="264"/>
            <ac:spMk id="54" creationId="{A8E019C6-E5FB-CEAA-28BF-04294281998A}"/>
          </ac:spMkLst>
        </pc:spChg>
        <pc:spChg chg="mod">
          <ac:chgData name="Easingwood, Shona" userId="4e33674e-90c7-4f68-ad15-9cdd399a7aa1" providerId="ADAL" clId="{EE0ECFA7-BB86-4269-9836-862B1448986A}" dt="2025-03-17T16:45:08.454" v="233" actId="20577"/>
          <ac:spMkLst>
            <pc:docMk/>
            <pc:sldMk cId="3971171853" sldId="264"/>
            <ac:spMk id="57" creationId="{2457964F-6A65-70DA-108A-8426367301CB}"/>
          </ac:spMkLst>
        </pc:spChg>
        <pc:spChg chg="mod">
          <ac:chgData name="Easingwood, Shona" userId="4e33674e-90c7-4f68-ad15-9cdd399a7aa1" providerId="ADAL" clId="{EE0ECFA7-BB86-4269-9836-862B1448986A}" dt="2025-03-17T16:46:42.848" v="248" actId="1076"/>
          <ac:spMkLst>
            <pc:docMk/>
            <pc:sldMk cId="3971171853" sldId="264"/>
            <ac:spMk id="59" creationId="{C0EF1E17-7941-CA2C-F9A9-E96D6F2A7E67}"/>
          </ac:spMkLst>
        </pc:spChg>
        <pc:spChg chg="mod">
          <ac:chgData name="Easingwood, Shona" userId="4e33674e-90c7-4f68-ad15-9cdd399a7aa1" providerId="ADAL" clId="{EE0ECFA7-BB86-4269-9836-862B1448986A}" dt="2025-03-17T16:41:32.338" v="142" actId="122"/>
          <ac:spMkLst>
            <pc:docMk/>
            <pc:sldMk cId="3971171853" sldId="264"/>
            <ac:spMk id="65" creationId="{7591B387-2AA3-2A46-AF28-9CBE0CFD99E1}"/>
          </ac:spMkLst>
        </pc:spChg>
        <pc:spChg chg="mod">
          <ac:chgData name="Easingwood, Shona" userId="4e33674e-90c7-4f68-ad15-9cdd399a7aa1" providerId="ADAL" clId="{EE0ECFA7-BB86-4269-9836-862B1448986A}" dt="2025-03-17T16:46:12.836" v="243" actId="1076"/>
          <ac:spMkLst>
            <pc:docMk/>
            <pc:sldMk cId="3971171853" sldId="264"/>
            <ac:spMk id="66" creationId="{CB70763E-0D46-AD18-82B7-F7F35FD91BD5}"/>
          </ac:spMkLst>
        </pc:spChg>
        <pc:spChg chg="mod">
          <ac:chgData name="Easingwood, Shona" userId="4e33674e-90c7-4f68-ad15-9cdd399a7aa1" providerId="ADAL" clId="{EE0ECFA7-BB86-4269-9836-862B1448986A}" dt="2025-03-17T16:51:21.065" v="333" actId="1076"/>
          <ac:spMkLst>
            <pc:docMk/>
            <pc:sldMk cId="3971171853" sldId="264"/>
            <ac:spMk id="67" creationId="{C79577D0-1857-11AD-84AD-A95A99FAB3A4}"/>
          </ac:spMkLst>
        </pc:spChg>
        <pc:spChg chg="del mod">
          <ac:chgData name="Easingwood, Shona" userId="4e33674e-90c7-4f68-ad15-9cdd399a7aa1" providerId="ADAL" clId="{EE0ECFA7-BB86-4269-9836-862B1448986A}" dt="2025-03-17T16:43:20.984" v="198" actId="21"/>
          <ac:spMkLst>
            <pc:docMk/>
            <pc:sldMk cId="3971171853" sldId="264"/>
            <ac:spMk id="73" creationId="{EF2C75C0-DB68-C0E5-2E6F-B3DC5FDF5FF9}"/>
          </ac:spMkLst>
        </pc:spChg>
        <pc:spChg chg="mod topLvl">
          <ac:chgData name="Easingwood, Shona" userId="4e33674e-90c7-4f68-ad15-9cdd399a7aa1" providerId="ADAL" clId="{EE0ECFA7-BB86-4269-9836-862B1448986A}" dt="2025-03-17T16:51:13.684" v="332" actId="164"/>
          <ac:spMkLst>
            <pc:docMk/>
            <pc:sldMk cId="3971171853" sldId="264"/>
            <ac:spMk id="79" creationId="{8513885B-7AEA-C271-5D54-39842C68CAEC}"/>
          </ac:spMkLst>
        </pc:spChg>
        <pc:grpChg chg="add mod">
          <ac:chgData name="Easingwood, Shona" userId="4e33674e-90c7-4f68-ad15-9cdd399a7aa1" providerId="ADAL" clId="{EE0ECFA7-BB86-4269-9836-862B1448986A}" dt="2025-03-17T16:46:26.139" v="245" actId="1076"/>
          <ac:grpSpMkLst>
            <pc:docMk/>
            <pc:sldMk cId="3971171853" sldId="264"/>
            <ac:grpSpMk id="10" creationId="{328A766A-BF42-7347-1BDF-03A2BD0B4DFA}"/>
          </ac:grpSpMkLst>
        </pc:grpChg>
        <pc:grpChg chg="add mod">
          <ac:chgData name="Easingwood, Shona" userId="4e33674e-90c7-4f68-ad15-9cdd399a7aa1" providerId="ADAL" clId="{EE0ECFA7-BB86-4269-9836-862B1448986A}" dt="2025-03-17T16:51:13.684" v="332" actId="164"/>
          <ac:grpSpMkLst>
            <pc:docMk/>
            <pc:sldMk cId="3971171853" sldId="264"/>
            <ac:grpSpMk id="28" creationId="{1F6813AA-5771-B446-02C4-7F240AD84F83}"/>
          </ac:grpSpMkLst>
        </pc:grpChg>
        <pc:grpChg chg="add mod">
          <ac:chgData name="Easingwood, Shona" userId="4e33674e-90c7-4f68-ad15-9cdd399a7aa1" providerId="ADAL" clId="{EE0ECFA7-BB86-4269-9836-862B1448986A}" dt="2025-03-17T16:53:15.558" v="454" actId="164"/>
          <ac:grpSpMkLst>
            <pc:docMk/>
            <pc:sldMk cId="3971171853" sldId="264"/>
            <ac:grpSpMk id="33" creationId="{3F7E9679-1307-68D1-535A-79561FE278F5}"/>
          </ac:grpSpMkLst>
        </pc:grpChg>
        <pc:grpChg chg="mod">
          <ac:chgData name="Easingwood, Shona" userId="4e33674e-90c7-4f68-ad15-9cdd399a7aa1" providerId="ADAL" clId="{EE0ECFA7-BB86-4269-9836-862B1448986A}" dt="2025-03-17T16:48:21.132" v="260" actId="1076"/>
          <ac:grpSpMkLst>
            <pc:docMk/>
            <pc:sldMk cId="3971171853" sldId="264"/>
            <ac:grpSpMk id="45" creationId="{21932A67-5B6E-B285-EBC9-D1CDD5593ACA}"/>
          </ac:grpSpMkLst>
        </pc:grpChg>
        <pc:grpChg chg="mod">
          <ac:chgData name="Easingwood, Shona" userId="4e33674e-90c7-4f68-ad15-9cdd399a7aa1" providerId="ADAL" clId="{EE0ECFA7-BB86-4269-9836-862B1448986A}" dt="2025-03-17T16:47:53.216" v="257" actId="1076"/>
          <ac:grpSpMkLst>
            <pc:docMk/>
            <pc:sldMk cId="3971171853" sldId="264"/>
            <ac:grpSpMk id="55" creationId="{9F8B1702-695C-99D8-EF2F-B73E59B4E58E}"/>
          </ac:grpSpMkLst>
        </pc:grpChg>
        <pc:grpChg chg="mod">
          <ac:chgData name="Easingwood, Shona" userId="4e33674e-90c7-4f68-ad15-9cdd399a7aa1" providerId="ADAL" clId="{EE0ECFA7-BB86-4269-9836-862B1448986A}" dt="2025-03-17T16:46:48.783" v="249" actId="1076"/>
          <ac:grpSpMkLst>
            <pc:docMk/>
            <pc:sldMk cId="3971171853" sldId="264"/>
            <ac:grpSpMk id="60" creationId="{911320D8-5819-9E58-89FF-6D65B2B121BC}"/>
          </ac:grpSpMkLst>
        </pc:grpChg>
        <pc:grpChg chg="del">
          <ac:chgData name="Easingwood, Shona" userId="4e33674e-90c7-4f68-ad15-9cdd399a7aa1" providerId="ADAL" clId="{EE0ECFA7-BB86-4269-9836-862B1448986A}" dt="2025-03-17T16:43:22.963" v="199" actId="478"/>
          <ac:grpSpMkLst>
            <pc:docMk/>
            <pc:sldMk cId="3971171853" sldId="264"/>
            <ac:grpSpMk id="68" creationId="{A7A1FE65-48DB-AFB2-246B-BB177260C8AE}"/>
          </ac:grpSpMkLst>
        </pc:grpChg>
        <pc:grpChg chg="del mod">
          <ac:chgData name="Easingwood, Shona" userId="4e33674e-90c7-4f68-ad15-9cdd399a7aa1" providerId="ADAL" clId="{EE0ECFA7-BB86-4269-9836-862B1448986A}" dt="2025-03-17T16:48:58.113" v="266" actId="165"/>
          <ac:grpSpMkLst>
            <pc:docMk/>
            <pc:sldMk cId="3971171853" sldId="264"/>
            <ac:grpSpMk id="77" creationId="{74586D67-552D-82FA-B158-170F14C7D4E1}"/>
          </ac:grpSpMkLst>
        </pc:grpChg>
        <pc:picChg chg="add mod">
          <ac:chgData name="Easingwood, Shona" userId="4e33674e-90c7-4f68-ad15-9cdd399a7aa1" providerId="ADAL" clId="{EE0ECFA7-BB86-4269-9836-862B1448986A}" dt="2025-03-17T16:46:22.629" v="244" actId="164"/>
          <ac:picMkLst>
            <pc:docMk/>
            <pc:sldMk cId="3971171853" sldId="264"/>
            <ac:picMk id="8" creationId="{BD8DDCD1-DBE0-C657-3556-192EE53B305D}"/>
          </ac:picMkLst>
        </pc:picChg>
        <pc:picChg chg="add mod">
          <ac:chgData name="Easingwood, Shona" userId="4e33674e-90c7-4f68-ad15-9cdd399a7aa1" providerId="ADAL" clId="{EE0ECFA7-BB86-4269-9836-862B1448986A}" dt="2025-03-17T16:51:13.684" v="332" actId="164"/>
          <ac:picMkLst>
            <pc:docMk/>
            <pc:sldMk cId="3971171853" sldId="264"/>
            <ac:picMk id="23" creationId="{34346637-98B9-899F-94B7-BB9294CA63D7}"/>
          </ac:picMkLst>
        </pc:picChg>
        <pc:picChg chg="add mod">
          <ac:chgData name="Easingwood, Shona" userId="4e33674e-90c7-4f68-ad15-9cdd399a7aa1" providerId="ADAL" clId="{EE0ECFA7-BB86-4269-9836-862B1448986A}" dt="2025-03-17T16:50:33.492" v="323" actId="1076"/>
          <ac:picMkLst>
            <pc:docMk/>
            <pc:sldMk cId="3971171853" sldId="264"/>
            <ac:picMk id="25" creationId="{47177422-C723-9F62-E541-1527BBCF371E}"/>
          </ac:picMkLst>
        </pc:picChg>
        <pc:picChg chg="add mod">
          <ac:chgData name="Easingwood, Shona" userId="4e33674e-90c7-4f68-ad15-9cdd399a7aa1" providerId="ADAL" clId="{EE0ECFA7-BB86-4269-9836-862B1448986A}" dt="2025-03-17T16:51:03.386" v="331" actId="571"/>
          <ac:picMkLst>
            <pc:docMk/>
            <pc:sldMk cId="3971171853" sldId="264"/>
            <ac:picMk id="26" creationId="{FC2B41FF-E608-F608-C64D-19D91AC7DE66}"/>
          </ac:picMkLst>
        </pc:picChg>
        <pc:picChg chg="add mod">
          <ac:chgData name="Easingwood, Shona" userId="4e33674e-90c7-4f68-ad15-9cdd399a7aa1" providerId="ADAL" clId="{EE0ECFA7-BB86-4269-9836-862B1448986A}" dt="2025-03-17T16:51:03.386" v="331" actId="571"/>
          <ac:picMkLst>
            <pc:docMk/>
            <pc:sldMk cId="3971171853" sldId="264"/>
            <ac:picMk id="27" creationId="{7C6C73D8-843B-D4DF-FDB5-DA4C3A5ED732}"/>
          </ac:picMkLst>
        </pc:picChg>
        <pc:picChg chg="add mod">
          <ac:chgData name="Easingwood, Shona" userId="4e33674e-90c7-4f68-ad15-9cdd399a7aa1" providerId="ADAL" clId="{EE0ECFA7-BB86-4269-9836-862B1448986A}" dt="2025-03-17T16:53:15.558" v="454" actId="164"/>
          <ac:picMkLst>
            <pc:docMk/>
            <pc:sldMk cId="3971171853" sldId="264"/>
            <ac:picMk id="30" creationId="{7C07B0E0-442F-00F4-BDB8-B9FE85C16BD0}"/>
          </ac:picMkLst>
        </pc:picChg>
        <pc:picChg chg="mod">
          <ac:chgData name="Easingwood, Shona" userId="4e33674e-90c7-4f68-ad15-9cdd399a7aa1" providerId="ADAL" clId="{EE0ECFA7-BB86-4269-9836-862B1448986A}" dt="2025-03-17T16:41:38.260" v="143" actId="1076"/>
          <ac:picMkLst>
            <pc:docMk/>
            <pc:sldMk cId="3971171853" sldId="264"/>
            <ac:picMk id="64" creationId="{65CD0287-30F2-A522-EC9E-3261186D273F}"/>
          </ac:picMkLst>
        </pc:picChg>
        <pc:picChg chg="mod topLvl">
          <ac:chgData name="Easingwood, Shona" userId="4e33674e-90c7-4f68-ad15-9cdd399a7aa1" providerId="ADAL" clId="{EE0ECFA7-BB86-4269-9836-862B1448986A}" dt="2025-03-17T16:51:13.684" v="332" actId="164"/>
          <ac:picMkLst>
            <pc:docMk/>
            <pc:sldMk cId="3971171853" sldId="264"/>
            <ac:picMk id="78" creationId="{8415F2CF-A278-16B9-DDCF-C5B6ECA2BC84}"/>
          </ac:picMkLst>
        </pc:picChg>
        <pc:cxnChg chg="mod">
          <ac:chgData name="Easingwood, Shona" userId="4e33674e-90c7-4f68-ad15-9cdd399a7aa1" providerId="ADAL" clId="{EE0ECFA7-BB86-4269-9836-862B1448986A}" dt="2025-03-17T16:47:37.425" v="255" actId="14100"/>
          <ac:cxnSpMkLst>
            <pc:docMk/>
            <pc:sldMk cId="3971171853" sldId="264"/>
            <ac:cxnSpMk id="50" creationId="{10981C07-D1DC-A291-5460-E943326AB8C2}"/>
          </ac:cxnSpMkLst>
        </pc:cxnChg>
        <pc:cxnChg chg="mod">
          <ac:chgData name="Easingwood, Shona" userId="4e33674e-90c7-4f68-ad15-9cdd399a7aa1" providerId="ADAL" clId="{EE0ECFA7-BB86-4269-9836-862B1448986A}" dt="2025-03-17T16:46:52.375" v="250" actId="14100"/>
          <ac:cxnSpMkLst>
            <pc:docMk/>
            <pc:sldMk cId="3971171853" sldId="264"/>
            <ac:cxnSpMk id="51" creationId="{C949A4D5-0EC6-7D2D-408D-E3CD5D031E43}"/>
          </ac:cxnSpMkLst>
        </pc:cxnChg>
        <pc:cxnChg chg="mod">
          <ac:chgData name="Easingwood, Shona" userId="4e33674e-90c7-4f68-ad15-9cdd399a7aa1" providerId="ADAL" clId="{EE0ECFA7-BB86-4269-9836-862B1448986A}" dt="2025-03-17T16:47:57.658" v="258" actId="14100"/>
          <ac:cxnSpMkLst>
            <pc:docMk/>
            <pc:sldMk cId="3971171853" sldId="264"/>
            <ac:cxnSpMk id="52" creationId="{267FECBE-2ED0-C50D-F3A5-D91BC035B828}"/>
          </ac:cxnSpMkLst>
        </pc:cxnChg>
        <pc:cxnChg chg="mod">
          <ac:chgData name="Easingwood, Shona" userId="4e33674e-90c7-4f68-ad15-9cdd399a7aa1" providerId="ADAL" clId="{EE0ECFA7-BB86-4269-9836-862B1448986A}" dt="2025-03-17T16:46:34.737" v="247" actId="14100"/>
          <ac:cxnSpMkLst>
            <pc:docMk/>
            <pc:sldMk cId="3971171853" sldId="264"/>
            <ac:cxnSpMk id="53" creationId="{F6986CB0-ADFE-1799-2E41-966F7A04229B}"/>
          </ac:cxnSpMkLst>
        </pc:cxnChg>
        <pc:cxnChg chg="mod">
          <ac:chgData name="Easingwood, Shona" userId="4e33674e-90c7-4f68-ad15-9cdd399a7aa1" providerId="ADAL" clId="{EE0ECFA7-BB86-4269-9836-862B1448986A}" dt="2025-03-17T16:48:34.472" v="261" actId="14100"/>
          <ac:cxnSpMkLst>
            <pc:docMk/>
            <pc:sldMk cId="3971171853" sldId="264"/>
            <ac:cxnSpMk id="80" creationId="{57DB2E2D-6FED-B25A-6431-0B3D9B693670}"/>
          </ac:cxnSpMkLst>
        </pc:cxnChg>
      </pc:sldChg>
      <pc:sldChg chg="addSp modSp mod modNotesTx">
        <pc:chgData name="Easingwood, Shona" userId="4e33674e-90c7-4f68-ad15-9cdd399a7aa1" providerId="ADAL" clId="{EE0ECFA7-BB86-4269-9836-862B1448986A}" dt="2025-03-17T17:11:29.052" v="1243" actId="1076"/>
        <pc:sldMkLst>
          <pc:docMk/>
          <pc:sldMk cId="1469054526" sldId="265"/>
        </pc:sldMkLst>
        <pc:spChg chg="add mod">
          <ac:chgData name="Easingwood, Shona" userId="4e33674e-90c7-4f68-ad15-9cdd399a7aa1" providerId="ADAL" clId="{EE0ECFA7-BB86-4269-9836-862B1448986A}" dt="2025-03-17T17:11:29.052" v="1243" actId="1076"/>
          <ac:spMkLst>
            <pc:docMk/>
            <pc:sldMk cId="1469054526" sldId="265"/>
            <ac:spMk id="7" creationId="{07886F34-1B95-34F3-345A-858BF510309B}"/>
          </ac:spMkLst>
        </pc:spChg>
        <pc:picChg chg="mod">
          <ac:chgData name="Easingwood, Shona" userId="4e33674e-90c7-4f68-ad15-9cdd399a7aa1" providerId="ADAL" clId="{EE0ECFA7-BB86-4269-9836-862B1448986A}" dt="2025-03-17T17:11:23.802" v="1242" actId="1076"/>
          <ac:picMkLst>
            <pc:docMk/>
            <pc:sldMk cId="1469054526" sldId="265"/>
            <ac:picMk id="6" creationId="{AC400FDB-5943-79AB-50E6-365A55A683DF}"/>
          </ac:picMkLst>
        </pc:picChg>
      </pc:sldChg>
      <pc:sldChg chg="modNotesTx">
        <pc:chgData name="Easingwood, Shona" userId="4e33674e-90c7-4f68-ad15-9cdd399a7aa1" providerId="ADAL" clId="{EE0ECFA7-BB86-4269-9836-862B1448986A}" dt="2025-03-17T16:40:22.965" v="136"/>
        <pc:sldMkLst>
          <pc:docMk/>
          <pc:sldMk cId="3086084488" sldId="266"/>
        </pc:sldMkLst>
      </pc:sldChg>
      <pc:sldChg chg="modNotesTx">
        <pc:chgData name="Easingwood, Shona" userId="4e33674e-90c7-4f68-ad15-9cdd399a7aa1" providerId="ADAL" clId="{EE0ECFA7-BB86-4269-9836-862B1448986A}" dt="2025-03-17T16:40:44.281" v="137"/>
        <pc:sldMkLst>
          <pc:docMk/>
          <pc:sldMk cId="1442406927" sldId="267"/>
        </pc:sldMkLst>
      </pc:sldChg>
      <pc:sldChg chg="addSp delSp modSp mod modNotesTx">
        <pc:chgData name="Easingwood, Shona" userId="4e33674e-90c7-4f68-ad15-9cdd399a7aa1" providerId="ADAL" clId="{EE0ECFA7-BB86-4269-9836-862B1448986A}" dt="2025-03-17T17:03:31.995" v="752" actId="1076"/>
        <pc:sldMkLst>
          <pc:docMk/>
          <pc:sldMk cId="1829389092" sldId="268"/>
        </pc:sldMkLst>
        <pc:spChg chg="mod">
          <ac:chgData name="Easingwood, Shona" userId="4e33674e-90c7-4f68-ad15-9cdd399a7aa1" providerId="ADAL" clId="{EE0ECFA7-BB86-4269-9836-862B1448986A}" dt="2025-03-17T16:54:41.232" v="475" actId="20577"/>
          <ac:spMkLst>
            <pc:docMk/>
            <pc:sldMk cId="1829389092" sldId="268"/>
            <ac:spMk id="2" creationId="{BF186512-AEBF-DC00-A117-207AC648007F}"/>
          </ac:spMkLst>
        </pc:spChg>
        <pc:spChg chg="mod">
          <ac:chgData name="Easingwood, Shona" userId="4e33674e-90c7-4f68-ad15-9cdd399a7aa1" providerId="ADAL" clId="{EE0ECFA7-BB86-4269-9836-862B1448986A}" dt="2025-03-17T17:01:55.063" v="733" actId="1076"/>
          <ac:spMkLst>
            <pc:docMk/>
            <pc:sldMk cId="1829389092" sldId="268"/>
            <ac:spMk id="3" creationId="{0E0E59EE-1C15-3C42-B652-C706118C0172}"/>
          </ac:spMkLst>
        </pc:spChg>
        <pc:spChg chg="mod">
          <ac:chgData name="Easingwood, Shona" userId="4e33674e-90c7-4f68-ad15-9cdd399a7aa1" providerId="ADAL" clId="{EE0ECFA7-BB86-4269-9836-862B1448986A}" dt="2025-03-17T17:01:07.007" v="723" actId="1076"/>
          <ac:spMkLst>
            <pc:docMk/>
            <pc:sldMk cId="1829389092" sldId="268"/>
            <ac:spMk id="10" creationId="{DDDD6360-166A-6A88-2831-AE6846EA9C83}"/>
          </ac:spMkLst>
        </pc:spChg>
        <pc:spChg chg="mod">
          <ac:chgData name="Easingwood, Shona" userId="4e33674e-90c7-4f68-ad15-9cdd399a7aa1" providerId="ADAL" clId="{EE0ECFA7-BB86-4269-9836-862B1448986A}" dt="2025-03-17T17:00:58.093" v="720" actId="1076"/>
          <ac:spMkLst>
            <pc:docMk/>
            <pc:sldMk cId="1829389092" sldId="268"/>
            <ac:spMk id="13" creationId="{BD8DA363-0A1B-662E-BFE1-3FF9F7289800}"/>
          </ac:spMkLst>
        </pc:spChg>
        <pc:spChg chg="mod">
          <ac:chgData name="Easingwood, Shona" userId="4e33674e-90c7-4f68-ad15-9cdd399a7aa1" providerId="ADAL" clId="{EE0ECFA7-BB86-4269-9836-862B1448986A}" dt="2025-03-17T17:01:04.523" v="722" actId="1076"/>
          <ac:spMkLst>
            <pc:docMk/>
            <pc:sldMk cId="1829389092" sldId="268"/>
            <ac:spMk id="14" creationId="{766FF263-ABE9-DA31-0749-0EB2E3A48AF2}"/>
          </ac:spMkLst>
        </pc:spChg>
        <pc:spChg chg="mod">
          <ac:chgData name="Easingwood, Shona" userId="4e33674e-90c7-4f68-ad15-9cdd399a7aa1" providerId="ADAL" clId="{EE0ECFA7-BB86-4269-9836-862B1448986A}" dt="2025-03-17T17:01:15.237" v="724" actId="1076"/>
          <ac:spMkLst>
            <pc:docMk/>
            <pc:sldMk cId="1829389092" sldId="268"/>
            <ac:spMk id="15" creationId="{1F1E39EA-94BF-FFE4-CF3F-E475BEB1EF5C}"/>
          </ac:spMkLst>
        </pc:spChg>
        <pc:spChg chg="mod">
          <ac:chgData name="Easingwood, Shona" userId="4e33674e-90c7-4f68-ad15-9cdd399a7aa1" providerId="ADAL" clId="{EE0ECFA7-BB86-4269-9836-862B1448986A}" dt="2025-03-17T17:01:17.909" v="725" actId="1076"/>
          <ac:spMkLst>
            <pc:docMk/>
            <pc:sldMk cId="1829389092" sldId="268"/>
            <ac:spMk id="16" creationId="{EC2EFB7D-CC70-7F11-7E7C-302C2106B558}"/>
          </ac:spMkLst>
        </pc:spChg>
        <pc:spChg chg="add del mod">
          <ac:chgData name="Easingwood, Shona" userId="4e33674e-90c7-4f68-ad15-9cdd399a7aa1" providerId="ADAL" clId="{EE0ECFA7-BB86-4269-9836-862B1448986A}" dt="2025-03-17T17:00:00.551" v="703" actId="931"/>
          <ac:spMkLst>
            <pc:docMk/>
            <pc:sldMk cId="1829389092" sldId="268"/>
            <ac:spMk id="19" creationId="{9EC6B600-D7EE-070A-09CC-37DFE090E0EB}"/>
          </ac:spMkLst>
        </pc:spChg>
        <pc:spChg chg="add del mod">
          <ac:chgData name="Easingwood, Shona" userId="4e33674e-90c7-4f68-ad15-9cdd399a7aa1" providerId="ADAL" clId="{EE0ECFA7-BB86-4269-9836-862B1448986A}" dt="2025-03-17T17:03:15.443" v="746" actId="478"/>
          <ac:spMkLst>
            <pc:docMk/>
            <pc:sldMk cId="1829389092" sldId="268"/>
            <ac:spMk id="41" creationId="{F0828757-A03D-CB99-DEF9-161522D710C8}"/>
          </ac:spMkLst>
        </pc:spChg>
        <pc:picChg chg="del">
          <ac:chgData name="Easingwood, Shona" userId="4e33674e-90c7-4f68-ad15-9cdd399a7aa1" providerId="ADAL" clId="{EE0ECFA7-BB86-4269-9836-862B1448986A}" dt="2025-03-17T16:57:13.195" v="701" actId="478"/>
          <ac:picMkLst>
            <pc:docMk/>
            <pc:sldMk cId="1829389092" sldId="268"/>
            <ac:picMk id="6" creationId="{C9AC547D-6497-2169-5EDA-83AD5C6638C2}"/>
          </ac:picMkLst>
        </pc:picChg>
        <pc:picChg chg="del mod">
          <ac:chgData name="Easingwood, Shona" userId="4e33674e-90c7-4f68-ad15-9cdd399a7aa1" providerId="ADAL" clId="{EE0ECFA7-BB86-4269-9836-862B1448986A}" dt="2025-03-17T17:00:13.165" v="708" actId="478"/>
          <ac:picMkLst>
            <pc:docMk/>
            <pc:sldMk cId="1829389092" sldId="268"/>
            <ac:picMk id="7" creationId="{8E4A9982-11B3-EB52-A713-CD5051EB689A}"/>
          </ac:picMkLst>
        </pc:picChg>
        <pc:picChg chg="del">
          <ac:chgData name="Easingwood, Shona" userId="4e33674e-90c7-4f68-ad15-9cdd399a7aa1" providerId="ADAL" clId="{EE0ECFA7-BB86-4269-9836-862B1448986A}" dt="2025-03-17T17:00:06.957" v="705" actId="478"/>
          <ac:picMkLst>
            <pc:docMk/>
            <pc:sldMk cId="1829389092" sldId="268"/>
            <ac:picMk id="8" creationId="{4176BA2A-F30F-8B62-B4C3-681EBDBCAAA7}"/>
          </ac:picMkLst>
        </pc:picChg>
        <pc:picChg chg="add del mod">
          <ac:chgData name="Easingwood, Shona" userId="4e33674e-90c7-4f68-ad15-9cdd399a7aa1" providerId="ADAL" clId="{EE0ECFA7-BB86-4269-9836-862B1448986A}" dt="2025-03-17T17:03:12.165" v="745" actId="478"/>
          <ac:picMkLst>
            <pc:docMk/>
            <pc:sldMk cId="1829389092" sldId="268"/>
            <ac:picMk id="21" creationId="{D7B6281F-15EE-B6F4-E85C-1A280D8DAE1D}"/>
          </ac:picMkLst>
        </pc:picChg>
        <pc:picChg chg="add del mod">
          <ac:chgData name="Easingwood, Shona" userId="4e33674e-90c7-4f68-ad15-9cdd399a7aa1" providerId="ADAL" clId="{EE0ECFA7-BB86-4269-9836-862B1448986A}" dt="2025-03-17T17:03:11.650" v="744" actId="478"/>
          <ac:picMkLst>
            <pc:docMk/>
            <pc:sldMk cId="1829389092" sldId="268"/>
            <ac:picMk id="23" creationId="{3E5A89C4-ABB0-9995-DDF8-D73427AD8518}"/>
          </ac:picMkLst>
        </pc:picChg>
        <pc:picChg chg="add del mod">
          <ac:chgData name="Easingwood, Shona" userId="4e33674e-90c7-4f68-ad15-9cdd399a7aa1" providerId="ADAL" clId="{EE0ECFA7-BB86-4269-9836-862B1448986A}" dt="2025-03-17T17:03:16.751" v="748" actId="478"/>
          <ac:picMkLst>
            <pc:docMk/>
            <pc:sldMk cId="1829389092" sldId="268"/>
            <ac:picMk id="25" creationId="{BD5321E2-C500-7E99-6FE7-33420449579C}"/>
          </ac:picMkLst>
        </pc:picChg>
        <pc:picChg chg="add del mod">
          <ac:chgData name="Easingwood, Shona" userId="4e33674e-90c7-4f68-ad15-9cdd399a7aa1" providerId="ADAL" clId="{EE0ECFA7-BB86-4269-9836-862B1448986A}" dt="2025-03-17T17:03:10.964" v="743" actId="478"/>
          <ac:picMkLst>
            <pc:docMk/>
            <pc:sldMk cId="1829389092" sldId="268"/>
            <ac:picMk id="27" creationId="{609B3756-1332-C275-3FDB-4BAB0301FFB4}"/>
          </ac:picMkLst>
        </pc:picChg>
        <pc:picChg chg="add mod">
          <ac:chgData name="Easingwood, Shona" userId="4e33674e-90c7-4f68-ad15-9cdd399a7aa1" providerId="ADAL" clId="{EE0ECFA7-BB86-4269-9836-862B1448986A}" dt="2025-03-17T17:00:43.316" v="717" actId="1076"/>
          <ac:picMkLst>
            <pc:docMk/>
            <pc:sldMk cId="1829389092" sldId="268"/>
            <ac:picMk id="29" creationId="{83A82D2A-4D21-FC41-7644-6DBC3093657C}"/>
          </ac:picMkLst>
        </pc:picChg>
        <pc:picChg chg="add mod">
          <ac:chgData name="Easingwood, Shona" userId="4e33674e-90c7-4f68-ad15-9cdd399a7aa1" providerId="ADAL" clId="{EE0ECFA7-BB86-4269-9836-862B1448986A}" dt="2025-03-17T17:01:33.496" v="731" actId="1076"/>
          <ac:picMkLst>
            <pc:docMk/>
            <pc:sldMk cId="1829389092" sldId="268"/>
            <ac:picMk id="31" creationId="{1038AFC0-F769-A1E4-F76C-F63686A9E227}"/>
          </ac:picMkLst>
        </pc:picChg>
        <pc:picChg chg="add mod">
          <ac:chgData name="Easingwood, Shona" userId="4e33674e-90c7-4f68-ad15-9cdd399a7aa1" providerId="ADAL" clId="{EE0ECFA7-BB86-4269-9836-862B1448986A}" dt="2025-03-17T17:01:27.949" v="728" actId="1076"/>
          <ac:picMkLst>
            <pc:docMk/>
            <pc:sldMk cId="1829389092" sldId="268"/>
            <ac:picMk id="33" creationId="{9830D760-196E-DB23-6946-85B2089F8079}"/>
          </ac:picMkLst>
        </pc:picChg>
        <pc:picChg chg="add mod">
          <ac:chgData name="Easingwood, Shona" userId="4e33674e-90c7-4f68-ad15-9cdd399a7aa1" providerId="ADAL" clId="{EE0ECFA7-BB86-4269-9836-862B1448986A}" dt="2025-03-17T17:00:40.245" v="716" actId="1076"/>
          <ac:picMkLst>
            <pc:docMk/>
            <pc:sldMk cId="1829389092" sldId="268"/>
            <ac:picMk id="35" creationId="{D87BBCD9-F4A8-8D3F-2E21-52AC8E1258EE}"/>
          </ac:picMkLst>
        </pc:picChg>
        <pc:picChg chg="add mod">
          <ac:chgData name="Easingwood, Shona" userId="4e33674e-90c7-4f68-ad15-9cdd399a7aa1" providerId="ADAL" clId="{EE0ECFA7-BB86-4269-9836-862B1448986A}" dt="2025-03-17T17:03:28.325" v="751" actId="1076"/>
          <ac:picMkLst>
            <pc:docMk/>
            <pc:sldMk cId="1829389092" sldId="268"/>
            <ac:picMk id="36" creationId="{8CF37712-209A-3B38-EF8B-F3FBD864249D}"/>
          </ac:picMkLst>
        </pc:picChg>
        <pc:picChg chg="add mod">
          <ac:chgData name="Easingwood, Shona" userId="4e33674e-90c7-4f68-ad15-9cdd399a7aa1" providerId="ADAL" clId="{EE0ECFA7-BB86-4269-9836-862B1448986A}" dt="2025-03-17T17:03:24.467" v="750" actId="1076"/>
          <ac:picMkLst>
            <pc:docMk/>
            <pc:sldMk cId="1829389092" sldId="268"/>
            <ac:picMk id="37" creationId="{1A4CE778-1447-AE6F-9BDD-BD957480FB5F}"/>
          </ac:picMkLst>
        </pc:picChg>
        <pc:picChg chg="add mod">
          <ac:chgData name="Easingwood, Shona" userId="4e33674e-90c7-4f68-ad15-9cdd399a7aa1" providerId="ADAL" clId="{EE0ECFA7-BB86-4269-9836-862B1448986A}" dt="2025-03-17T17:03:31.995" v="752" actId="1076"/>
          <ac:picMkLst>
            <pc:docMk/>
            <pc:sldMk cId="1829389092" sldId="268"/>
            <ac:picMk id="38" creationId="{4844EE75-4100-5A0D-83C4-E312C11A1817}"/>
          </ac:picMkLst>
        </pc:picChg>
        <pc:picChg chg="add mod">
          <ac:chgData name="Easingwood, Shona" userId="4e33674e-90c7-4f68-ad15-9cdd399a7aa1" providerId="ADAL" clId="{EE0ECFA7-BB86-4269-9836-862B1448986A}" dt="2025-03-17T17:03:04.608" v="742" actId="14100"/>
          <ac:picMkLst>
            <pc:docMk/>
            <pc:sldMk cId="1829389092" sldId="268"/>
            <ac:picMk id="39" creationId="{971D27C2-AC3E-F1FE-BDA2-8284C049232C}"/>
          </ac:picMkLst>
        </pc:picChg>
      </pc:sldChg>
      <pc:sldChg chg="addSp delSp modSp mod">
        <pc:chgData name="Easingwood, Shona" userId="4e33674e-90c7-4f68-ad15-9cdd399a7aa1" providerId="ADAL" clId="{EE0ECFA7-BB86-4269-9836-862B1448986A}" dt="2025-03-17T17:06:47.122" v="1127" actId="14734"/>
        <pc:sldMkLst>
          <pc:docMk/>
          <pc:sldMk cId="1326263341" sldId="269"/>
        </pc:sldMkLst>
        <pc:spChg chg="del">
          <ac:chgData name="Easingwood, Shona" userId="4e33674e-90c7-4f68-ad15-9cdd399a7aa1" providerId="ADAL" clId="{EE0ECFA7-BB86-4269-9836-862B1448986A}" dt="2025-03-17T17:04:09.139" v="763" actId="478"/>
          <ac:spMkLst>
            <pc:docMk/>
            <pc:sldMk cId="1326263341" sldId="269"/>
            <ac:spMk id="11" creationId="{4C85A1DA-81D9-52AA-D7AD-D708D06524B7}"/>
          </ac:spMkLst>
        </pc:spChg>
        <pc:spChg chg="del">
          <ac:chgData name="Easingwood, Shona" userId="4e33674e-90c7-4f68-ad15-9cdd399a7aa1" providerId="ADAL" clId="{EE0ECFA7-BB86-4269-9836-862B1448986A}" dt="2025-03-17T17:04:09.789" v="764" actId="478"/>
          <ac:spMkLst>
            <pc:docMk/>
            <pc:sldMk cId="1326263341" sldId="269"/>
            <ac:spMk id="13" creationId="{03896CD9-27E4-1E17-2A9E-928E01A08FF8}"/>
          </ac:spMkLst>
        </pc:spChg>
        <pc:spChg chg="del">
          <ac:chgData name="Easingwood, Shona" userId="4e33674e-90c7-4f68-ad15-9cdd399a7aa1" providerId="ADAL" clId="{EE0ECFA7-BB86-4269-9836-862B1448986A}" dt="2025-03-17T17:04:15.277" v="768" actId="478"/>
          <ac:spMkLst>
            <pc:docMk/>
            <pc:sldMk cId="1326263341" sldId="269"/>
            <ac:spMk id="14" creationId="{04C1CCEC-17B9-2695-1B44-86FFA00D9B71}"/>
          </ac:spMkLst>
        </pc:spChg>
        <pc:spChg chg="del">
          <ac:chgData name="Easingwood, Shona" userId="4e33674e-90c7-4f68-ad15-9cdd399a7aa1" providerId="ADAL" clId="{EE0ECFA7-BB86-4269-9836-862B1448986A}" dt="2025-03-17T17:04:10.576" v="765" actId="478"/>
          <ac:spMkLst>
            <pc:docMk/>
            <pc:sldMk cId="1326263341" sldId="269"/>
            <ac:spMk id="15" creationId="{B5D245AD-D253-8A59-B6A2-0513A255C962}"/>
          </ac:spMkLst>
        </pc:spChg>
        <pc:graphicFrameChg chg="add del mod modGraphic">
          <ac:chgData name="Easingwood, Shona" userId="4e33674e-90c7-4f68-ad15-9cdd399a7aa1" providerId="ADAL" clId="{EE0ECFA7-BB86-4269-9836-862B1448986A}" dt="2025-03-17T17:06:47.122" v="1127" actId="14734"/>
          <ac:graphicFrameMkLst>
            <pc:docMk/>
            <pc:sldMk cId="1326263341" sldId="269"/>
            <ac:graphicFrameMk id="6" creationId="{CD20D2D0-6394-B62A-F460-DE80DB376C37}"/>
          </ac:graphicFrameMkLst>
        </pc:graphicFrameChg>
        <pc:picChg chg="del">
          <ac:chgData name="Easingwood, Shona" userId="4e33674e-90c7-4f68-ad15-9cdd399a7aa1" providerId="ADAL" clId="{EE0ECFA7-BB86-4269-9836-862B1448986A}" dt="2025-03-17T17:04:04.978" v="761" actId="478"/>
          <ac:picMkLst>
            <pc:docMk/>
            <pc:sldMk cId="1326263341" sldId="269"/>
            <ac:picMk id="7" creationId="{4AAD0167-FC4C-0D5B-B558-56F460BF53B7}"/>
          </ac:picMkLst>
        </pc:picChg>
        <pc:picChg chg="del">
          <ac:chgData name="Easingwood, Shona" userId="4e33674e-90c7-4f68-ad15-9cdd399a7aa1" providerId="ADAL" clId="{EE0ECFA7-BB86-4269-9836-862B1448986A}" dt="2025-03-17T17:04:04.129" v="760" actId="478"/>
          <ac:picMkLst>
            <pc:docMk/>
            <pc:sldMk cId="1326263341" sldId="269"/>
            <ac:picMk id="8" creationId="{230801E9-A88D-398B-9706-60EA08147ED0}"/>
          </ac:picMkLst>
        </pc:picChg>
        <pc:picChg chg="del mod">
          <ac:chgData name="Easingwood, Shona" userId="4e33674e-90c7-4f68-ad15-9cdd399a7aa1" providerId="ADAL" clId="{EE0ECFA7-BB86-4269-9836-862B1448986A}" dt="2025-03-17T17:04:00.259" v="757" actId="478"/>
          <ac:picMkLst>
            <pc:docMk/>
            <pc:sldMk cId="1326263341" sldId="269"/>
            <ac:picMk id="9" creationId="{B3D5F08A-76EE-6942-06A9-1F8619035F2F}"/>
          </ac:picMkLst>
        </pc:picChg>
        <pc:picChg chg="del">
          <ac:chgData name="Easingwood, Shona" userId="4e33674e-90c7-4f68-ad15-9cdd399a7aa1" providerId="ADAL" clId="{EE0ECFA7-BB86-4269-9836-862B1448986A}" dt="2025-03-17T17:04:07.413" v="762" actId="478"/>
          <ac:picMkLst>
            <pc:docMk/>
            <pc:sldMk cId="1326263341" sldId="269"/>
            <ac:picMk id="10" creationId="{866A5122-B3C5-1BF0-062A-A2A8E16186DA}"/>
          </ac:picMkLst>
        </pc:picChg>
      </pc:sldChg>
      <pc:sldChg chg="modSp mod modNotesTx">
        <pc:chgData name="Easingwood, Shona" userId="4e33674e-90c7-4f68-ad15-9cdd399a7aa1" providerId="ADAL" clId="{EE0ECFA7-BB86-4269-9836-862B1448986A}" dt="2025-03-17T17:08:14.517" v="1230" actId="20577"/>
        <pc:sldMkLst>
          <pc:docMk/>
          <pc:sldMk cId="3947341432" sldId="270"/>
        </pc:sldMkLst>
        <pc:spChg chg="mod">
          <ac:chgData name="Easingwood, Shona" userId="4e33674e-90c7-4f68-ad15-9cdd399a7aa1" providerId="ADAL" clId="{EE0ECFA7-BB86-4269-9836-862B1448986A}" dt="2025-03-17T17:08:14.517" v="1230" actId="20577"/>
          <ac:spMkLst>
            <pc:docMk/>
            <pc:sldMk cId="3947341432" sldId="270"/>
            <ac:spMk id="3" creationId="{5FFA457C-BE3F-7F8F-2AE4-D14BA4487D9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A7E3F-0C86-491C-B774-2EA925A4125B}" type="datetimeFigureOut">
              <a:rPr lang="en-GB" smtClean="0"/>
              <a:t>17/03/2025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F9684B-C3A0-4E87-A570-1303046241CA}" type="slidenum">
              <a:rPr lang="en-GB" smtClean="0"/>
              <a:t>‹#›</a:t>
            </a:fld>
            <a:endParaRPr lang="en-GB"/>
          </a:p>
        </p:txBody>
      </p:sp>
    </p:spTree>
    <p:extLst>
      <p:ext uri="{BB962C8B-B14F-4D97-AF65-F5344CB8AC3E}">
        <p14:creationId xmlns:p14="http://schemas.microsoft.com/office/powerpoint/2010/main" val="3044723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Remember to think about how everyone can be included in the trip and the planning, some people will have different needs than you, what might they be?</a:t>
            </a:r>
          </a:p>
        </p:txBody>
      </p:sp>
      <p:sp>
        <p:nvSpPr>
          <p:cNvPr id="4" name="Slide Number Placeholder 3"/>
          <p:cNvSpPr>
            <a:spLocks noGrp="1"/>
          </p:cNvSpPr>
          <p:nvPr>
            <p:ph type="sldNum" sz="quarter" idx="5"/>
          </p:nvPr>
        </p:nvSpPr>
        <p:spPr/>
        <p:txBody>
          <a:bodyPr/>
          <a:lstStyle/>
          <a:p>
            <a:fld id="{7CF9684B-C3A0-4E87-A570-1303046241CA}" type="slidenum">
              <a:rPr lang="en-GB" smtClean="0"/>
              <a:t>2</a:t>
            </a:fld>
            <a:endParaRPr lang="en-GB"/>
          </a:p>
        </p:txBody>
      </p:sp>
    </p:spTree>
    <p:extLst>
      <p:ext uri="{BB962C8B-B14F-4D97-AF65-F5344CB8AC3E}">
        <p14:creationId xmlns:p14="http://schemas.microsoft.com/office/powerpoint/2010/main" val="1867901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D14F3-991B-78DA-2D01-CBA9A146E0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471D11-5595-84B2-882F-B382BC6EDB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6110A6-7B3F-E891-2DD8-80319653CA3F}"/>
              </a:ext>
            </a:extLst>
          </p:cNvPr>
          <p:cNvSpPr>
            <a:spLocks noGrp="1"/>
          </p:cNvSpPr>
          <p:nvPr>
            <p:ph type="body" idx="1"/>
          </p:nvPr>
        </p:nvSpPr>
        <p:spPr/>
        <p:txBody>
          <a:bodyPr/>
          <a:lstStyle/>
          <a:p>
            <a:pPr>
              <a:lnSpc>
                <a:spcPct val="115000"/>
              </a:lnSpc>
              <a:spcAft>
                <a:spcPts val="800"/>
              </a:spcAft>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Example Trip: Exploring Careers in Science and Technology</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Older students were learning about careers in science, technology, engineering, and mathematics (STEM). They decided they wanted to visit a university research lab and a technology company to explore career opportunities and see how STEM is applied in the real world.</a:t>
            </a:r>
          </a:p>
          <a:p>
            <a:endParaRPr lang="en-GB" dirty="0"/>
          </a:p>
        </p:txBody>
      </p:sp>
      <p:sp>
        <p:nvSpPr>
          <p:cNvPr id="4" name="Slide Number Placeholder 3">
            <a:extLst>
              <a:ext uri="{FF2B5EF4-FFF2-40B4-BE49-F238E27FC236}">
                <a16:creationId xmlns:a16="http://schemas.microsoft.com/office/drawing/2014/main" id="{36818C76-CAC4-7853-D481-5A658A105B70}"/>
              </a:ext>
            </a:extLst>
          </p:cNvPr>
          <p:cNvSpPr>
            <a:spLocks noGrp="1"/>
          </p:cNvSpPr>
          <p:nvPr>
            <p:ph type="sldNum" sz="quarter" idx="5"/>
          </p:nvPr>
        </p:nvSpPr>
        <p:spPr/>
        <p:txBody>
          <a:bodyPr/>
          <a:lstStyle/>
          <a:p>
            <a:fld id="{7CF9684B-C3A0-4E87-A570-1303046241CA}" type="slidenum">
              <a:rPr lang="en-GB" smtClean="0"/>
              <a:t>3</a:t>
            </a:fld>
            <a:endParaRPr lang="en-GB"/>
          </a:p>
        </p:txBody>
      </p:sp>
    </p:spTree>
    <p:extLst>
      <p:ext uri="{BB962C8B-B14F-4D97-AF65-F5344CB8AC3E}">
        <p14:creationId xmlns:p14="http://schemas.microsoft.com/office/powerpoint/2010/main" val="574150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8C63F1-9741-31E2-AA10-4A68C5A341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187752-D774-A0E3-07C7-460B8F6109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FFD75C-986F-DC60-70A3-7C98DB8E68B0}"/>
              </a:ext>
            </a:extLst>
          </p:cNvPr>
          <p:cNvSpPr>
            <a:spLocks noGrp="1"/>
          </p:cNvSpPr>
          <p:nvPr>
            <p:ph type="body" idx="1"/>
          </p:nvPr>
        </p:nvSpPr>
        <p:spPr/>
        <p:txBody>
          <a:bodyPr/>
          <a:lstStyle/>
          <a:p>
            <a:pPr>
              <a:lnSpc>
                <a:spcPct val="115000"/>
              </a:lnSpc>
              <a:spcAft>
                <a:spcPts val="800"/>
              </a:spcAft>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Step 1: Gathering Ideas</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To get everyone’s input, the teacher:</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Held a class discussion where students shared ideas for industries and companies to visit.</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Used an online poll for students to vote on their preferred destinations.</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Asked students to research and suggest companies or universities that offer educational visits.</a:t>
            </a: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university research lab and tech company were chosen because they aligned with student interests and offered hands-on activities, career talks, and networking opportunities with professionals.</a:t>
            </a:r>
          </a:p>
          <a:p>
            <a:endParaRPr lang="en-GB" dirty="0"/>
          </a:p>
        </p:txBody>
      </p:sp>
      <p:sp>
        <p:nvSpPr>
          <p:cNvPr id="4" name="Slide Number Placeholder 3">
            <a:extLst>
              <a:ext uri="{FF2B5EF4-FFF2-40B4-BE49-F238E27FC236}">
                <a16:creationId xmlns:a16="http://schemas.microsoft.com/office/drawing/2014/main" id="{BBA1644B-9079-0FDA-DEDC-9690D1E9C6C4}"/>
              </a:ext>
            </a:extLst>
          </p:cNvPr>
          <p:cNvSpPr>
            <a:spLocks noGrp="1"/>
          </p:cNvSpPr>
          <p:nvPr>
            <p:ph type="sldNum" sz="quarter" idx="5"/>
          </p:nvPr>
        </p:nvSpPr>
        <p:spPr/>
        <p:txBody>
          <a:bodyPr/>
          <a:lstStyle/>
          <a:p>
            <a:fld id="{7CF9684B-C3A0-4E87-A570-1303046241CA}" type="slidenum">
              <a:rPr lang="en-GB" smtClean="0"/>
              <a:t>4</a:t>
            </a:fld>
            <a:endParaRPr lang="en-GB"/>
          </a:p>
        </p:txBody>
      </p:sp>
    </p:spTree>
    <p:extLst>
      <p:ext uri="{BB962C8B-B14F-4D97-AF65-F5344CB8AC3E}">
        <p14:creationId xmlns:p14="http://schemas.microsoft.com/office/powerpoint/2010/main" val="1494791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Step 2: Planning the Trip with the Framework</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Using the "Going Out There" framework, the teacher:</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Conducted a risk assessment, considering transport, safety within the lab, and group supervision.</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Arranged for guest speakers and practical demonstrations at both venues.</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Planned logistics such as transport, schedules, and permission forms.</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Ensured accessibility for all students and briefed them on expected professional conduct.</a:t>
            </a:r>
          </a:p>
          <a:p>
            <a:pPr marL="171450" indent="-171450">
              <a:buFont typeface="Symbol"/>
              <a:buChar char="•"/>
            </a:pPr>
            <a:endParaRPr lang="en-GB" dirty="0"/>
          </a:p>
          <a:p>
            <a:endParaRPr lang="en-GB" dirty="0"/>
          </a:p>
          <a:p>
            <a:pPr>
              <a:lnSpc>
                <a:spcPct val="114999"/>
              </a:lnSpc>
              <a:spcAft>
                <a:spcPts val="800"/>
              </a:spcAft>
            </a:pPr>
            <a:endParaRPr lang="en-GB" dirty="0"/>
          </a:p>
        </p:txBody>
      </p:sp>
      <p:sp>
        <p:nvSpPr>
          <p:cNvPr id="4" name="Slide Number Placeholder 3"/>
          <p:cNvSpPr>
            <a:spLocks noGrp="1"/>
          </p:cNvSpPr>
          <p:nvPr>
            <p:ph type="sldNum" sz="quarter" idx="5"/>
          </p:nvPr>
        </p:nvSpPr>
        <p:spPr/>
        <p:txBody>
          <a:bodyPr/>
          <a:lstStyle/>
          <a:p>
            <a:fld id="{7CF9684B-C3A0-4E87-A570-1303046241CA}" type="slidenum">
              <a:rPr lang="en-GB" smtClean="0"/>
              <a:t>5</a:t>
            </a:fld>
            <a:endParaRPr lang="en-GB"/>
          </a:p>
        </p:txBody>
      </p:sp>
    </p:spTree>
    <p:extLst>
      <p:ext uri="{BB962C8B-B14F-4D97-AF65-F5344CB8AC3E}">
        <p14:creationId xmlns:p14="http://schemas.microsoft.com/office/powerpoint/2010/main" val="1332435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BFCDA-23EE-89D1-F4B8-F2B99EF4E6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5855C7-DC17-EAF0-BDDC-1594928B3F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3073D1-EF6D-7597-DE26-CD932A6C81BF}"/>
              </a:ext>
            </a:extLst>
          </p:cNvPr>
          <p:cNvSpPr>
            <a:spLocks noGrp="1"/>
          </p:cNvSpPr>
          <p:nvPr>
            <p:ph type="body" idx="1"/>
          </p:nvPr>
        </p:nvSpPr>
        <p:spPr/>
        <p:txBody>
          <a:bodyPr/>
          <a:lstStyle/>
          <a:p>
            <a:pPr>
              <a:lnSpc>
                <a:spcPct val="115000"/>
              </a:lnSpc>
              <a:spcAft>
                <a:spcPts val="800"/>
              </a:spcAft>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Step 3: Creating a Respectful Conduct Agreement</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The students collaborated to design a respectful conduct agreement. Here’s what they agreed:</a:t>
            </a:r>
          </a:p>
          <a:p>
            <a:pPr>
              <a:lnSpc>
                <a:spcPct val="115000"/>
              </a:lnSpc>
              <a:spcAft>
                <a:spcPts val="800"/>
              </a:spcAft>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STEM Visit Conduct Agreement</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Arrive on time and dress appropriately for a professional setting.</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Be respectful to professionals and ask insightful questions.</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Follow safety rules in the lab and tech company environments.</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Represent our school positively and behave responsibly.</a:t>
            </a:r>
          </a:p>
          <a:p>
            <a:pPr marL="342900" lvl="0" indent="-342900">
              <a:lnSpc>
                <a:spcPct val="115000"/>
              </a:lnSpc>
              <a:spcAft>
                <a:spcPts val="800"/>
              </a:spcAft>
              <a:buSzPts val="1000"/>
              <a:buFont typeface="Symbol" panose="05050102010706020507" pitchFamily="18" charset="2"/>
              <a:buChar char=""/>
              <a:tabLst>
                <a:tab pos="457200" algn="l"/>
              </a:tabLs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Engage actively in discussions and hands-on activities.</a:t>
            </a: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Everyone signed the agreement to show their commitment.</a:t>
            </a:r>
          </a:p>
          <a:p>
            <a:pPr>
              <a:lnSpc>
                <a:spcPct val="114999"/>
              </a:lnSpc>
              <a:spcAft>
                <a:spcPts val="800"/>
              </a:spcAft>
            </a:pPr>
            <a:endParaRPr lang="en-GB" dirty="0"/>
          </a:p>
        </p:txBody>
      </p:sp>
      <p:sp>
        <p:nvSpPr>
          <p:cNvPr id="4" name="Slide Number Placeholder 3">
            <a:extLst>
              <a:ext uri="{FF2B5EF4-FFF2-40B4-BE49-F238E27FC236}">
                <a16:creationId xmlns:a16="http://schemas.microsoft.com/office/drawing/2014/main" id="{695F8F56-1E86-C578-5034-412311AC22D3}"/>
              </a:ext>
            </a:extLst>
          </p:cNvPr>
          <p:cNvSpPr>
            <a:spLocks noGrp="1"/>
          </p:cNvSpPr>
          <p:nvPr>
            <p:ph type="sldNum" sz="quarter" idx="5"/>
          </p:nvPr>
        </p:nvSpPr>
        <p:spPr/>
        <p:txBody>
          <a:bodyPr/>
          <a:lstStyle/>
          <a:p>
            <a:fld id="{7CF9684B-C3A0-4E87-A570-1303046241CA}" type="slidenum">
              <a:rPr lang="en-GB" smtClean="0"/>
              <a:t>6</a:t>
            </a:fld>
            <a:endParaRPr lang="en-GB"/>
          </a:p>
        </p:txBody>
      </p:sp>
    </p:spTree>
    <p:extLst>
      <p:ext uri="{BB962C8B-B14F-4D97-AF65-F5344CB8AC3E}">
        <p14:creationId xmlns:p14="http://schemas.microsoft.com/office/powerpoint/2010/main" val="3410890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6EB4A-53CD-D110-B0EB-70A99646F8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D577F1-67B2-6812-6F34-DB3D521D52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62B653-AE71-53FF-7381-D10CD9D9709C}"/>
              </a:ext>
            </a:extLst>
          </p:cNvPr>
          <p:cNvSpPr>
            <a:spLocks noGrp="1"/>
          </p:cNvSpPr>
          <p:nvPr>
            <p:ph type="body" idx="1"/>
          </p:nvPr>
        </p:nvSpPr>
        <p:spPr/>
        <p:txBody>
          <a:bodyPr/>
          <a:lstStyle/>
          <a:p>
            <a:pPr>
              <a:lnSpc>
                <a:spcPct val="115000"/>
              </a:lnSpc>
              <a:spcAft>
                <a:spcPts val="800"/>
              </a:spcAft>
            </a:pPr>
            <a:endParaRPr lang="en-GB" dirty="0"/>
          </a:p>
        </p:txBody>
      </p:sp>
      <p:sp>
        <p:nvSpPr>
          <p:cNvPr id="4" name="Slide Number Placeholder 3">
            <a:extLst>
              <a:ext uri="{FF2B5EF4-FFF2-40B4-BE49-F238E27FC236}">
                <a16:creationId xmlns:a16="http://schemas.microsoft.com/office/drawing/2014/main" id="{86407C63-040F-345B-6291-7DA435FC919C}"/>
              </a:ext>
            </a:extLst>
          </p:cNvPr>
          <p:cNvSpPr>
            <a:spLocks noGrp="1"/>
          </p:cNvSpPr>
          <p:nvPr>
            <p:ph type="sldNum" sz="quarter" idx="5"/>
          </p:nvPr>
        </p:nvSpPr>
        <p:spPr/>
        <p:txBody>
          <a:bodyPr/>
          <a:lstStyle/>
          <a:p>
            <a:fld id="{7CF9684B-C3A0-4E87-A570-1303046241CA}" type="slidenum">
              <a:rPr lang="en-GB" smtClean="0"/>
              <a:t>7</a:t>
            </a:fld>
            <a:endParaRPr lang="en-GB"/>
          </a:p>
        </p:txBody>
      </p:sp>
    </p:spTree>
    <p:extLst>
      <p:ext uri="{BB962C8B-B14F-4D97-AF65-F5344CB8AC3E}">
        <p14:creationId xmlns:p14="http://schemas.microsoft.com/office/powerpoint/2010/main" val="32567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D5433-AC50-2113-FA3D-2267D5757C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916BC6-362E-3E2E-211D-C9B62EB71C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617990-89AA-1082-4706-CD4651339D46}"/>
              </a:ext>
            </a:extLst>
          </p:cNvPr>
          <p:cNvSpPr>
            <a:spLocks noGrp="1"/>
          </p:cNvSpPr>
          <p:nvPr>
            <p:ph type="body" idx="1"/>
          </p:nvPr>
        </p:nvSpPr>
        <p:spPr/>
        <p:txBody>
          <a:bodyPr/>
          <a:lstStyle/>
          <a:p>
            <a:pPr marL="0" marR="0" lvl="0" indent="0" algn="l" defTabSz="914400" rtl="0" eaLnBrk="1" fontAlgn="auto" latinLnBrk="0" hangingPunct="1">
              <a:lnSpc>
                <a:spcPct val="114999"/>
              </a:lnSpc>
              <a:spcBef>
                <a:spcPts val="0"/>
              </a:spcBef>
              <a:spcAft>
                <a:spcPts val="800"/>
              </a:spcAft>
              <a:buClrTx/>
              <a:buSzTx/>
              <a:buFontTx/>
              <a:buNone/>
              <a:tabLst/>
              <a:defRPr/>
            </a:pPr>
            <a:r>
              <a:rPr lang="en-GB" sz="1800" b="1" kern="100" dirty="0">
                <a:effectLst/>
                <a:latin typeface="Aptos" panose="020B0004020202020204" pitchFamily="34" charset="0"/>
                <a:ea typeface="Aptos" panose="020B0004020202020204" pitchFamily="34" charset="0"/>
                <a:cs typeface="Times New Roman" panose="02020603050405020304" pitchFamily="18" charset="0"/>
              </a:rPr>
              <a:t>Students can complete the last column to reflect on how they applied these skills, and any personal insights gained from the trip.</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4999"/>
              </a:lnSpc>
              <a:spcAft>
                <a:spcPts val="800"/>
              </a:spcAft>
            </a:pPr>
            <a:endParaRPr lang="en-GB" dirty="0"/>
          </a:p>
        </p:txBody>
      </p:sp>
      <p:sp>
        <p:nvSpPr>
          <p:cNvPr id="4" name="Slide Number Placeholder 3">
            <a:extLst>
              <a:ext uri="{FF2B5EF4-FFF2-40B4-BE49-F238E27FC236}">
                <a16:creationId xmlns:a16="http://schemas.microsoft.com/office/drawing/2014/main" id="{4A057568-6FDF-A629-45F8-4D10F7979C74}"/>
              </a:ext>
            </a:extLst>
          </p:cNvPr>
          <p:cNvSpPr>
            <a:spLocks noGrp="1"/>
          </p:cNvSpPr>
          <p:nvPr>
            <p:ph type="sldNum" sz="quarter" idx="5"/>
          </p:nvPr>
        </p:nvSpPr>
        <p:spPr/>
        <p:txBody>
          <a:bodyPr/>
          <a:lstStyle/>
          <a:p>
            <a:fld id="{7CF9684B-C3A0-4E87-A570-1303046241CA}" type="slidenum">
              <a:rPr lang="en-GB" smtClean="0"/>
              <a:t>8</a:t>
            </a:fld>
            <a:endParaRPr lang="en-GB"/>
          </a:p>
        </p:txBody>
      </p:sp>
    </p:spTree>
    <p:extLst>
      <p:ext uri="{BB962C8B-B14F-4D97-AF65-F5344CB8AC3E}">
        <p14:creationId xmlns:p14="http://schemas.microsoft.com/office/powerpoint/2010/main" val="3801883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F9684B-C3A0-4E87-A570-1303046241CA}" type="slidenum">
              <a:rPr lang="en-GB" smtClean="0"/>
              <a:t>9</a:t>
            </a:fld>
            <a:endParaRPr lang="en-GB"/>
          </a:p>
        </p:txBody>
      </p:sp>
    </p:spTree>
    <p:extLst>
      <p:ext uri="{BB962C8B-B14F-4D97-AF65-F5344CB8AC3E}">
        <p14:creationId xmlns:p14="http://schemas.microsoft.com/office/powerpoint/2010/main" val="3364438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8BDA5-1C3B-CB1D-8CB4-0DC19ED735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F8B2B44-D5B8-B9A8-F283-C9574B23AB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29562C8-0BE8-8168-D5EF-4B20DB6B4076}"/>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5" name="Footer Placeholder 4">
            <a:extLst>
              <a:ext uri="{FF2B5EF4-FFF2-40B4-BE49-F238E27FC236}">
                <a16:creationId xmlns:a16="http://schemas.microsoft.com/office/drawing/2014/main" id="{533E1807-1673-DE0C-71B6-137E1EF657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7369C6-B285-8034-59DF-CBA533F12908}"/>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2744552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1A43D-351A-468D-F34F-407D2290C9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B5E7C9-2B86-554E-9399-868B2F7350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A8AA64-B46C-7D20-0151-0CB26165BF53}"/>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5" name="Footer Placeholder 4">
            <a:extLst>
              <a:ext uri="{FF2B5EF4-FFF2-40B4-BE49-F238E27FC236}">
                <a16:creationId xmlns:a16="http://schemas.microsoft.com/office/drawing/2014/main" id="{8357AC8B-AF4C-0797-924F-DEE2CCFF79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21D0BF-22D7-3560-72D0-B817886AD07E}"/>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307021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60636C-6A41-DA91-373E-1817D9505D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74CBAA-F90C-A01F-0D49-38ABBFFE8C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11C2AD-C3BA-1C38-7E52-161594348D24}"/>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5" name="Footer Placeholder 4">
            <a:extLst>
              <a:ext uri="{FF2B5EF4-FFF2-40B4-BE49-F238E27FC236}">
                <a16:creationId xmlns:a16="http://schemas.microsoft.com/office/drawing/2014/main" id="{8B1C192C-E92C-D09A-2FDD-09B9C1CACA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470C32-EECC-E0EA-16EA-AD1C0C456D99}"/>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367977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2D25-0EC1-B6F6-5CAB-79C6C4C613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CB6367-AA58-B0AB-206C-3530E15A5B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953A75-33D2-8441-43A1-896489581DF7}"/>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5" name="Footer Placeholder 4">
            <a:extLst>
              <a:ext uri="{FF2B5EF4-FFF2-40B4-BE49-F238E27FC236}">
                <a16:creationId xmlns:a16="http://schemas.microsoft.com/office/drawing/2014/main" id="{4223F7E2-74E7-A09C-47DF-3D35B0C1E7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72425E-0B94-CF67-4A08-6B4B41EE28F4}"/>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428547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8107A-4E0D-BC18-41DA-DFD6AC42C0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5F621A0-5DBB-B6F8-1EB4-E9E2E3D5798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65CA89-5EC6-BBA2-19F4-F3EB2FE01BC6}"/>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5" name="Footer Placeholder 4">
            <a:extLst>
              <a:ext uri="{FF2B5EF4-FFF2-40B4-BE49-F238E27FC236}">
                <a16:creationId xmlns:a16="http://schemas.microsoft.com/office/drawing/2014/main" id="{20FB84FD-41CC-A310-4D83-EA5CA635CF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8A8C20-6FFA-93F7-B17B-92F98D430A6F}"/>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195839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DFB30-A38F-2908-1917-A7A5F5217D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6B2499-B23D-3BD8-54BE-1F03018056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1491737-3629-CC5D-0324-BA718CE3BF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82EFD92-6393-0201-9EEF-58EC3EA4EF4F}"/>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6" name="Footer Placeholder 5">
            <a:extLst>
              <a:ext uri="{FF2B5EF4-FFF2-40B4-BE49-F238E27FC236}">
                <a16:creationId xmlns:a16="http://schemas.microsoft.com/office/drawing/2014/main" id="{58AE5808-5D2D-E3A9-B98D-EC8476A1FD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F55883-7BFC-436E-0138-2BEAD8021FB2}"/>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1996146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1402B-CAE3-5016-9667-CC6085C4608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93D0DB-6301-D49B-CDA5-3B684CA1EA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4658B7-0534-D4C4-DC71-F1F88B821D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2CDFE13-B658-E6BB-0018-5DA575AED9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743D7D-E545-5170-E5DC-C82ABE183D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5C42B1-0C10-EDA8-6930-FD3C2ED7F06B}"/>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8" name="Footer Placeholder 7">
            <a:extLst>
              <a:ext uri="{FF2B5EF4-FFF2-40B4-BE49-F238E27FC236}">
                <a16:creationId xmlns:a16="http://schemas.microsoft.com/office/drawing/2014/main" id="{F278FCFD-485B-0DB4-6BE4-EFD7FB42C51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DB9A890-5800-9791-F6C5-08AB4AC4C8C5}"/>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1809591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AE099-5C3C-B91B-C61E-16ABC441C1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E5D1E11-217C-4831-F5BC-2970B124AF75}"/>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4" name="Footer Placeholder 3">
            <a:extLst>
              <a:ext uri="{FF2B5EF4-FFF2-40B4-BE49-F238E27FC236}">
                <a16:creationId xmlns:a16="http://schemas.microsoft.com/office/drawing/2014/main" id="{713CC6A9-3E8A-0F25-AC17-35B17D83FC3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EBCFEE-0FBC-A26D-F359-5F6A06C89B13}"/>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2873262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1451CF-1B31-5E53-6F5B-A5B6B2B98632}"/>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3" name="Footer Placeholder 2">
            <a:extLst>
              <a:ext uri="{FF2B5EF4-FFF2-40B4-BE49-F238E27FC236}">
                <a16:creationId xmlns:a16="http://schemas.microsoft.com/office/drawing/2014/main" id="{F3843A5A-552A-CB00-1255-6FF555F30FE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1624119-93C5-3DEB-AF70-57DBC33C405F}"/>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238376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2E8F4-5AC1-883F-69C4-34730DFEE0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42C4A90-1AD4-F211-A5BD-A6A67B2045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6A9E7C-AF70-C81B-9F3C-CD944D0E83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0D74A1-7F33-A4DD-57E0-74B9D701808F}"/>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6" name="Footer Placeholder 5">
            <a:extLst>
              <a:ext uri="{FF2B5EF4-FFF2-40B4-BE49-F238E27FC236}">
                <a16:creationId xmlns:a16="http://schemas.microsoft.com/office/drawing/2014/main" id="{5F2BAF71-BACC-C5C1-22D3-EE8EAA6631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B5C663-636B-791E-CBBA-789CE0A86F17}"/>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1031584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1A15-46E8-04B2-8763-B45551328F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45F4CC-F260-92B0-18E4-3AC9888DD7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9668F2-BF3A-522A-F098-A6887DE1D4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B7DEB0-7A7C-A90C-ED1C-73C54E267BA2}"/>
              </a:ext>
            </a:extLst>
          </p:cNvPr>
          <p:cNvSpPr>
            <a:spLocks noGrp="1"/>
          </p:cNvSpPr>
          <p:nvPr>
            <p:ph type="dt" sz="half" idx="10"/>
          </p:nvPr>
        </p:nvSpPr>
        <p:spPr/>
        <p:txBody>
          <a:bodyPr/>
          <a:lstStyle/>
          <a:p>
            <a:fld id="{F2C6EB74-AF14-43C6-A64D-018D47C51AB2}" type="datetimeFigureOut">
              <a:rPr lang="en-GB" smtClean="0"/>
              <a:t>17/03/2025</a:t>
            </a:fld>
            <a:endParaRPr lang="en-GB"/>
          </a:p>
        </p:txBody>
      </p:sp>
      <p:sp>
        <p:nvSpPr>
          <p:cNvPr id="6" name="Footer Placeholder 5">
            <a:extLst>
              <a:ext uri="{FF2B5EF4-FFF2-40B4-BE49-F238E27FC236}">
                <a16:creationId xmlns:a16="http://schemas.microsoft.com/office/drawing/2014/main" id="{1D44B652-1F78-93DE-5520-730EB9D522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295563-592C-D087-2E2F-3BD3F81475F0}"/>
              </a:ext>
            </a:extLst>
          </p:cNvPr>
          <p:cNvSpPr>
            <a:spLocks noGrp="1"/>
          </p:cNvSpPr>
          <p:nvPr>
            <p:ph type="sldNum" sz="quarter" idx="12"/>
          </p:nvPr>
        </p:nvSpPr>
        <p:spPr/>
        <p:txBody>
          <a:bodyPr/>
          <a:lstStyle/>
          <a:p>
            <a:fld id="{E3952A2B-6B31-4A10-89BA-342816AC60CB}" type="slidenum">
              <a:rPr lang="en-GB" smtClean="0"/>
              <a:t>‹#›</a:t>
            </a:fld>
            <a:endParaRPr lang="en-GB"/>
          </a:p>
        </p:txBody>
      </p:sp>
    </p:spTree>
    <p:extLst>
      <p:ext uri="{BB962C8B-B14F-4D97-AF65-F5344CB8AC3E}">
        <p14:creationId xmlns:p14="http://schemas.microsoft.com/office/powerpoint/2010/main" val="222894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C3C50D-D4C3-5581-7D84-3C7F72C8FF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39A4EC-A896-4654-BFB3-FA53C9DA2C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D9D2CB-C3A3-4C2E-9408-4E42000B80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2C6EB74-AF14-43C6-A64D-018D47C51AB2}" type="datetimeFigureOut">
              <a:rPr lang="en-GB" smtClean="0"/>
              <a:t>17/03/2025</a:t>
            </a:fld>
            <a:endParaRPr lang="en-GB"/>
          </a:p>
        </p:txBody>
      </p:sp>
      <p:sp>
        <p:nvSpPr>
          <p:cNvPr id="5" name="Footer Placeholder 4">
            <a:extLst>
              <a:ext uri="{FF2B5EF4-FFF2-40B4-BE49-F238E27FC236}">
                <a16:creationId xmlns:a16="http://schemas.microsoft.com/office/drawing/2014/main" id="{2D75D942-4A57-11F7-D2D4-43238BA1A0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17E6F73-4C10-83CE-7EE9-2DA29DB890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3952A2B-6B31-4A10-89BA-342816AC60CB}" type="slidenum">
              <a:rPr lang="en-GB" smtClean="0"/>
              <a:t>‹#›</a:t>
            </a:fld>
            <a:endParaRPr lang="en-GB"/>
          </a:p>
        </p:txBody>
      </p:sp>
    </p:spTree>
    <p:extLst>
      <p:ext uri="{BB962C8B-B14F-4D97-AF65-F5344CB8AC3E}">
        <p14:creationId xmlns:p14="http://schemas.microsoft.com/office/powerpoint/2010/main" val="74589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18" Type="http://schemas.openxmlformats.org/officeDocument/2006/relationships/image" Target="../media/image20.png"/><Relationship Id="rId26" Type="http://schemas.openxmlformats.org/officeDocument/2006/relationships/image" Target="../media/image28.svg"/><Relationship Id="rId3" Type="http://schemas.openxmlformats.org/officeDocument/2006/relationships/image" Target="../media/image1.png"/><Relationship Id="rId21" Type="http://schemas.openxmlformats.org/officeDocument/2006/relationships/image" Target="../media/image23.png"/><Relationship Id="rId7" Type="http://schemas.openxmlformats.org/officeDocument/2006/relationships/image" Target="../media/image9.svg"/><Relationship Id="rId12" Type="http://schemas.openxmlformats.org/officeDocument/2006/relationships/image" Target="../media/image14.png"/><Relationship Id="rId17" Type="http://schemas.openxmlformats.org/officeDocument/2006/relationships/image" Target="../media/image19.svg"/><Relationship Id="rId25" Type="http://schemas.openxmlformats.org/officeDocument/2006/relationships/image" Target="../media/image27.png"/><Relationship Id="rId2" Type="http://schemas.openxmlformats.org/officeDocument/2006/relationships/notesSlide" Target="../notesSlides/notesSlide4.xml"/><Relationship Id="rId16" Type="http://schemas.openxmlformats.org/officeDocument/2006/relationships/image" Target="../media/image18.png"/><Relationship Id="rId20" Type="http://schemas.openxmlformats.org/officeDocument/2006/relationships/image" Target="../media/image22.jpeg"/><Relationship Id="rId29"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svg"/><Relationship Id="rId24" Type="http://schemas.openxmlformats.org/officeDocument/2006/relationships/image" Target="../media/image26.svg"/><Relationship Id="rId5" Type="http://schemas.openxmlformats.org/officeDocument/2006/relationships/image" Target="../media/image7.svg"/><Relationship Id="rId15" Type="http://schemas.openxmlformats.org/officeDocument/2006/relationships/image" Target="../media/image17.svg"/><Relationship Id="rId23" Type="http://schemas.openxmlformats.org/officeDocument/2006/relationships/image" Target="../media/image25.png"/><Relationship Id="rId28" Type="http://schemas.openxmlformats.org/officeDocument/2006/relationships/image" Target="../media/image30.svg"/><Relationship Id="rId10" Type="http://schemas.openxmlformats.org/officeDocument/2006/relationships/image" Target="../media/image12.png"/><Relationship Id="rId19" Type="http://schemas.openxmlformats.org/officeDocument/2006/relationships/image" Target="../media/image21.svg"/><Relationship Id="rId4" Type="http://schemas.openxmlformats.org/officeDocument/2006/relationships/image" Target="../media/image6.png"/><Relationship Id="rId9" Type="http://schemas.openxmlformats.org/officeDocument/2006/relationships/image" Target="../media/image11.svg"/><Relationship Id="rId14" Type="http://schemas.openxmlformats.org/officeDocument/2006/relationships/image" Target="../media/image16.png"/><Relationship Id="rId22" Type="http://schemas.openxmlformats.org/officeDocument/2006/relationships/image" Target="../media/image24.svg"/><Relationship Id="rId27" Type="http://schemas.openxmlformats.org/officeDocument/2006/relationships/image" Target="../media/image29.png"/><Relationship Id="rId30" Type="http://schemas.openxmlformats.org/officeDocument/2006/relationships/image" Target="../media/image32.svg"/></Relationships>
</file>

<file path=ppt/slides/_rels/slide6.xml.rels><?xml version="1.0" encoding="UTF-8" standalone="yes"?>
<Relationships xmlns="http://schemas.openxmlformats.org/package/2006/relationships"><Relationship Id="rId8" Type="http://schemas.openxmlformats.org/officeDocument/2006/relationships/image" Target="../media/image37.png"/><Relationship Id="rId13" Type="http://schemas.openxmlformats.org/officeDocument/2006/relationships/image" Target="../media/image42.png"/><Relationship Id="rId18" Type="http://schemas.openxmlformats.org/officeDocument/2006/relationships/image" Target="../media/image45.svg"/><Relationship Id="rId26" Type="http://schemas.openxmlformats.org/officeDocument/2006/relationships/image" Target="../media/image53.svg"/><Relationship Id="rId3" Type="http://schemas.openxmlformats.org/officeDocument/2006/relationships/image" Target="../media/image1.png"/><Relationship Id="rId21" Type="http://schemas.openxmlformats.org/officeDocument/2006/relationships/image" Target="../media/image48.png"/><Relationship Id="rId7" Type="http://schemas.openxmlformats.org/officeDocument/2006/relationships/image" Target="../media/image36.svg"/><Relationship Id="rId12" Type="http://schemas.openxmlformats.org/officeDocument/2006/relationships/image" Target="../media/image41.svg"/><Relationship Id="rId17" Type="http://schemas.openxmlformats.org/officeDocument/2006/relationships/image" Target="../media/image44.png"/><Relationship Id="rId25" Type="http://schemas.openxmlformats.org/officeDocument/2006/relationships/image" Target="../media/image52.png"/><Relationship Id="rId2" Type="http://schemas.openxmlformats.org/officeDocument/2006/relationships/notesSlide" Target="../notesSlides/notesSlide5.xml"/><Relationship Id="rId16" Type="http://schemas.openxmlformats.org/officeDocument/2006/relationships/image" Target="../media/image30.svg"/><Relationship Id="rId20" Type="http://schemas.openxmlformats.org/officeDocument/2006/relationships/image" Target="../media/image47.svg"/><Relationship Id="rId1" Type="http://schemas.openxmlformats.org/officeDocument/2006/relationships/slideLayout" Target="../slideLayouts/slideLayout2.xml"/><Relationship Id="rId6" Type="http://schemas.openxmlformats.org/officeDocument/2006/relationships/image" Target="../media/image35.png"/><Relationship Id="rId11" Type="http://schemas.openxmlformats.org/officeDocument/2006/relationships/image" Target="../media/image40.png"/><Relationship Id="rId24" Type="http://schemas.openxmlformats.org/officeDocument/2006/relationships/image" Target="../media/image51.svg"/><Relationship Id="rId5" Type="http://schemas.openxmlformats.org/officeDocument/2006/relationships/image" Target="../media/image34.svg"/><Relationship Id="rId15" Type="http://schemas.openxmlformats.org/officeDocument/2006/relationships/image" Target="../media/image29.png"/><Relationship Id="rId23" Type="http://schemas.openxmlformats.org/officeDocument/2006/relationships/image" Target="../media/image50.png"/><Relationship Id="rId10" Type="http://schemas.openxmlformats.org/officeDocument/2006/relationships/image" Target="../media/image39.jpeg"/><Relationship Id="rId19" Type="http://schemas.openxmlformats.org/officeDocument/2006/relationships/image" Target="../media/image46.png"/><Relationship Id="rId4" Type="http://schemas.openxmlformats.org/officeDocument/2006/relationships/image" Target="../media/image33.png"/><Relationship Id="rId9" Type="http://schemas.openxmlformats.org/officeDocument/2006/relationships/image" Target="../media/image38.svg"/><Relationship Id="rId14" Type="http://schemas.openxmlformats.org/officeDocument/2006/relationships/image" Target="../media/image43.svg"/><Relationship Id="rId22" Type="http://schemas.openxmlformats.org/officeDocument/2006/relationships/image" Target="../media/image49.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55.svg"/><Relationship Id="rId4" Type="http://schemas.openxmlformats.org/officeDocument/2006/relationships/image" Target="../media/image54.png"/></Relationships>
</file>

<file path=ppt/slides/_rels/slide9.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screenshot of a computer&#10;&#10;Description automatically generated">
            <a:extLst>
              <a:ext uri="{FF2B5EF4-FFF2-40B4-BE49-F238E27FC236}">
                <a16:creationId xmlns:a16="http://schemas.microsoft.com/office/drawing/2014/main" id="{74C4BB08-91FD-0F07-AD91-CDCA4549D4A9}"/>
              </a:ext>
            </a:extLst>
          </p:cNvPr>
          <p:cNvPicPr>
            <a:picLocks noChangeAspect="1"/>
          </p:cNvPicPr>
          <p:nvPr/>
        </p:nvPicPr>
        <p:blipFill>
          <a:blip r:embed="rId2"/>
          <a:srcRect l="34286" t="15879" r="56071" b="62857"/>
          <a:stretch/>
        </p:blipFill>
        <p:spPr>
          <a:xfrm>
            <a:off x="6680825" y="480060"/>
            <a:ext cx="4951194" cy="5923016"/>
          </a:xfrm>
          <a:prstGeom prst="rect">
            <a:avLst/>
          </a:prstGeom>
        </p:spPr>
      </p:pic>
      <p:sp>
        <p:nvSpPr>
          <p:cNvPr id="4" name="TextBox 3">
            <a:extLst>
              <a:ext uri="{FF2B5EF4-FFF2-40B4-BE49-F238E27FC236}">
                <a16:creationId xmlns:a16="http://schemas.microsoft.com/office/drawing/2014/main" id="{5D3F880F-7EB7-84E3-18A3-953B6B3B04F4}"/>
              </a:ext>
            </a:extLst>
          </p:cNvPr>
          <p:cNvSpPr txBox="1"/>
          <p:nvPr/>
        </p:nvSpPr>
        <p:spPr>
          <a:xfrm>
            <a:off x="1137684" y="2047488"/>
            <a:ext cx="5066129" cy="3046988"/>
          </a:xfrm>
          <a:prstGeom prst="rect">
            <a:avLst/>
          </a:prstGeom>
          <a:noFill/>
        </p:spPr>
        <p:txBody>
          <a:bodyPr wrap="square" lIns="91440" tIns="45720" rIns="91440" bIns="45720" rtlCol="0" anchor="t">
            <a:spAutoFit/>
          </a:bodyPr>
          <a:lstStyle/>
          <a:p>
            <a:r>
              <a:rPr lang="en-GB" sz="4800" dirty="0">
                <a:latin typeface="Century Gothic"/>
              </a:rPr>
              <a:t>Let’s Plan a trip together! – Primary Template</a:t>
            </a:r>
            <a:endParaRPr lang="en-GB" sz="4800" dirty="0">
              <a:latin typeface="Century Gothic" panose="020B0502020202020204" pitchFamily="34" charset="0"/>
            </a:endParaRPr>
          </a:p>
        </p:txBody>
      </p:sp>
    </p:spTree>
    <p:extLst>
      <p:ext uri="{BB962C8B-B14F-4D97-AF65-F5344CB8AC3E}">
        <p14:creationId xmlns:p14="http://schemas.microsoft.com/office/powerpoint/2010/main" val="2293954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D1E06-3E6F-6A58-D42D-1823F090921B}"/>
              </a:ext>
            </a:extLst>
          </p:cNvPr>
          <p:cNvSpPr>
            <a:spLocks noGrp="1"/>
          </p:cNvSpPr>
          <p:nvPr>
            <p:ph type="title"/>
          </p:nvPr>
        </p:nvSpPr>
        <p:spPr>
          <a:xfrm>
            <a:off x="838201" y="365125"/>
            <a:ext cx="9836888" cy="1325563"/>
          </a:xfrm>
        </p:spPr>
        <p:txBody>
          <a:bodyPr>
            <a:normAutofit/>
          </a:bodyPr>
          <a:lstStyle/>
          <a:p>
            <a:r>
              <a:rPr lang="en-GB" sz="2800" dirty="0">
                <a:latin typeface="Century Gothic" panose="020B0502020202020204" pitchFamily="34" charset="0"/>
              </a:rPr>
              <a:t>Planning a trip is an exciting chance to make unforgettable memories, and your input matters! Here’s how you can help make it the best trip ever:</a:t>
            </a:r>
          </a:p>
        </p:txBody>
      </p:sp>
      <p:pic>
        <p:nvPicPr>
          <p:cNvPr id="4" name="Picture 3">
            <a:extLst>
              <a:ext uri="{FF2B5EF4-FFF2-40B4-BE49-F238E27FC236}">
                <a16:creationId xmlns:a16="http://schemas.microsoft.com/office/drawing/2014/main" id="{A4ED7775-EF42-4E01-0CE2-D6370DA80D21}"/>
              </a:ext>
            </a:extLst>
          </p:cNvPr>
          <p:cNvPicPr>
            <a:picLocks noChangeAspect="1"/>
          </p:cNvPicPr>
          <p:nvPr/>
        </p:nvPicPr>
        <p:blipFill>
          <a:blip r:embed="rId3"/>
          <a:srcRect l="58661" t="12747" r="29732" b="30467"/>
          <a:stretch/>
        </p:blipFill>
        <p:spPr>
          <a:xfrm>
            <a:off x="10583101" y="0"/>
            <a:ext cx="1608899" cy="4263656"/>
          </a:xfrm>
          <a:prstGeom prst="rect">
            <a:avLst/>
          </a:prstGeom>
        </p:spPr>
      </p:pic>
      <p:sp>
        <p:nvSpPr>
          <p:cNvPr id="5" name="Right Triangle 4">
            <a:extLst>
              <a:ext uri="{FF2B5EF4-FFF2-40B4-BE49-F238E27FC236}">
                <a16:creationId xmlns:a16="http://schemas.microsoft.com/office/drawing/2014/main" id="{38EC5F0E-1800-1B9A-E705-EDC4F40ACF8E}"/>
              </a:ext>
            </a:extLst>
          </p:cNvPr>
          <p:cNvSpPr/>
          <p:nvPr/>
        </p:nvSpPr>
        <p:spPr>
          <a:xfrm rot="10800000">
            <a:off x="10852297" y="4508205"/>
            <a:ext cx="1339703" cy="2349795"/>
          </a:xfrm>
          <a:prstGeom prst="rtTriangle">
            <a:avLst/>
          </a:prstGeom>
          <a:solidFill>
            <a:srgbClr val="00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sign with two people&#10;&#10;AI-generated content may be incorrect.">
            <a:extLst>
              <a:ext uri="{FF2B5EF4-FFF2-40B4-BE49-F238E27FC236}">
                <a16:creationId xmlns:a16="http://schemas.microsoft.com/office/drawing/2014/main" id="{05BA0420-DDFF-9D72-29F6-3B95E4906728}"/>
              </a:ext>
            </a:extLst>
          </p:cNvPr>
          <p:cNvPicPr>
            <a:picLocks noChangeAspect="1"/>
          </p:cNvPicPr>
          <p:nvPr/>
        </p:nvPicPr>
        <p:blipFill>
          <a:blip r:embed="rId4"/>
          <a:stretch>
            <a:fillRect/>
          </a:stretch>
        </p:blipFill>
        <p:spPr>
          <a:xfrm>
            <a:off x="11357270" y="133350"/>
            <a:ext cx="610408" cy="895674"/>
          </a:xfrm>
          <a:prstGeom prst="rect">
            <a:avLst/>
          </a:prstGeom>
        </p:spPr>
      </p:pic>
      <p:sp>
        <p:nvSpPr>
          <p:cNvPr id="64" name="WordArt 7">
            <a:extLst>
              <a:ext uri="{FF2B5EF4-FFF2-40B4-BE49-F238E27FC236}">
                <a16:creationId xmlns:a16="http://schemas.microsoft.com/office/drawing/2014/main" id="{2910B41F-C640-A7F7-6005-C37F3D24DEA6}"/>
              </a:ext>
            </a:extLst>
          </p:cNvPr>
          <p:cNvSpPr>
            <a:spLocks noChangeArrowheads="1" noChangeShapeType="1" noTextEdit="1"/>
          </p:cNvSpPr>
          <p:nvPr/>
        </p:nvSpPr>
        <p:spPr bwMode="auto">
          <a:xfrm>
            <a:off x="1777968" y="2327771"/>
            <a:ext cx="8271101" cy="3634490"/>
          </a:xfrm>
          <a:prstGeom prst="rect">
            <a:avLst/>
          </a:prstGeom>
        </p:spPr>
        <p:txBody>
          <a:bodyPr wrap="none" fromWordArt="1">
            <a:prstTxWarp prst="textWave1">
              <a:avLst>
                <a:gd name="adj1" fmla="val 13005"/>
                <a:gd name="adj2" fmla="val 0"/>
              </a:avLst>
            </a:prstTxWarp>
          </a:bodyPr>
          <a:lstStyle/>
          <a:p>
            <a:pPr algn="ctr" rtl="0">
              <a:buNone/>
            </a:pPr>
            <a:r>
              <a:rPr lang="en-GB" sz="3600" b="1" kern="10" spc="0" dirty="0">
                <a:ln w="25400" algn="ctr">
                  <a:solidFill>
                    <a:srgbClr val="000000">
                      <a:alpha val="80000"/>
                    </a:srgbClr>
                  </a:solidFill>
                  <a:round/>
                  <a:headEnd/>
                  <a:tailEnd/>
                </a:ln>
                <a:blipFill dpi="0" rotWithShape="0">
                  <a:blip r:embed="rId5"/>
                  <a:srcRect/>
                  <a:tile tx="0" ty="0" sx="100000" sy="100000" flip="none" algn="tl"/>
                </a:blipFill>
                <a:effectLst>
                  <a:outerShdw dist="29783" dir="3885598" algn="ctr" rotWithShape="0">
                    <a:srgbClr val="DBE5F1">
                      <a:alpha val="50000"/>
                    </a:srgbClr>
                  </a:outerShdw>
                </a:effectLst>
                <a:latin typeface="Brush Script MT" panose="03060802040406070304" pitchFamily="66" charset="0"/>
              </a:rPr>
              <a:t>Get Involved!</a:t>
            </a:r>
          </a:p>
        </p:txBody>
      </p:sp>
    </p:spTree>
    <p:extLst>
      <p:ext uri="{BB962C8B-B14F-4D97-AF65-F5344CB8AC3E}">
        <p14:creationId xmlns:p14="http://schemas.microsoft.com/office/powerpoint/2010/main" val="3986101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2559F-7688-494A-93FD-C3614A45F0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27768D-705E-0CA3-1E93-68ABCF8EDCF5}"/>
              </a:ext>
            </a:extLst>
          </p:cNvPr>
          <p:cNvSpPr>
            <a:spLocks noGrp="1"/>
          </p:cNvSpPr>
          <p:nvPr>
            <p:ph type="title"/>
          </p:nvPr>
        </p:nvSpPr>
        <p:spPr>
          <a:xfrm>
            <a:off x="838201" y="365125"/>
            <a:ext cx="9836888" cy="1325563"/>
          </a:xfrm>
        </p:spPr>
        <p:txBody>
          <a:bodyPr>
            <a:normAutofit/>
          </a:bodyPr>
          <a:lstStyle/>
          <a:p>
            <a:r>
              <a:rPr lang="en-GB" sz="2800" dirty="0">
                <a:effectLst/>
                <a:latin typeface="Century Gothic" panose="020B0502020202020204" pitchFamily="34" charset="0"/>
                <a:ea typeface="Aptos" panose="020B0004020202020204" pitchFamily="34" charset="0"/>
                <a:cs typeface="Times New Roman" panose="02020603050405020304" pitchFamily="18" charset="0"/>
              </a:rPr>
              <a:t>Where can we go?</a:t>
            </a:r>
            <a:endParaRPr lang="en-GB" sz="6000" dirty="0">
              <a:latin typeface="Century Gothic" panose="020B0502020202020204" pitchFamily="34" charset="0"/>
            </a:endParaRPr>
          </a:p>
        </p:txBody>
      </p:sp>
      <p:pic>
        <p:nvPicPr>
          <p:cNvPr id="4" name="Picture 3">
            <a:extLst>
              <a:ext uri="{FF2B5EF4-FFF2-40B4-BE49-F238E27FC236}">
                <a16:creationId xmlns:a16="http://schemas.microsoft.com/office/drawing/2014/main" id="{8598B123-24A2-32AC-7969-3BD0AA3AAA58}"/>
              </a:ext>
            </a:extLst>
          </p:cNvPr>
          <p:cNvPicPr>
            <a:picLocks noChangeAspect="1"/>
          </p:cNvPicPr>
          <p:nvPr/>
        </p:nvPicPr>
        <p:blipFill>
          <a:blip r:embed="rId3"/>
          <a:srcRect l="58661" t="12747" r="29732" b="30467"/>
          <a:stretch/>
        </p:blipFill>
        <p:spPr>
          <a:xfrm>
            <a:off x="10583101" y="0"/>
            <a:ext cx="1608899" cy="4263656"/>
          </a:xfrm>
          <a:prstGeom prst="rect">
            <a:avLst/>
          </a:prstGeom>
        </p:spPr>
      </p:pic>
      <p:sp>
        <p:nvSpPr>
          <p:cNvPr id="5" name="Right Triangle 4">
            <a:extLst>
              <a:ext uri="{FF2B5EF4-FFF2-40B4-BE49-F238E27FC236}">
                <a16:creationId xmlns:a16="http://schemas.microsoft.com/office/drawing/2014/main" id="{7923DFCC-EF2C-B0F8-9BFE-DB4DB1264145}"/>
              </a:ext>
            </a:extLst>
          </p:cNvPr>
          <p:cNvSpPr/>
          <p:nvPr/>
        </p:nvSpPr>
        <p:spPr>
          <a:xfrm rot="10800000">
            <a:off x="10852297" y="4508205"/>
            <a:ext cx="1339703" cy="2349795"/>
          </a:xfrm>
          <a:prstGeom prst="rtTriangle">
            <a:avLst/>
          </a:prstGeom>
          <a:solidFill>
            <a:srgbClr val="00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988E095C-F1CF-BB97-B11A-83ABACFEFE08}"/>
              </a:ext>
            </a:extLst>
          </p:cNvPr>
          <p:cNvSpPr txBox="1"/>
          <p:nvPr/>
        </p:nvSpPr>
        <p:spPr>
          <a:xfrm>
            <a:off x="897427" y="1690687"/>
            <a:ext cx="3092115" cy="4708981"/>
          </a:xfrm>
          <a:prstGeom prst="rect">
            <a:avLst/>
          </a:prstGeom>
          <a:noFill/>
          <a:ln w="57150">
            <a:solidFill>
              <a:srgbClr val="00CC66"/>
            </a:solidFill>
          </a:ln>
        </p:spPr>
        <p:txBody>
          <a:bodyPr wrap="square" rtlCol="0">
            <a:spAutoFit/>
          </a:bodyPr>
          <a:lstStyle/>
          <a:p>
            <a:r>
              <a:rPr lang="en-GB" sz="2000" dirty="0">
                <a:latin typeface="Century Gothic" panose="020B0502020202020204" pitchFamily="34" charset="0"/>
              </a:rPr>
              <a:t>Option 1 </a:t>
            </a:r>
          </a:p>
          <a:p>
            <a:endParaRPr lang="en-GB" sz="2000" dirty="0">
              <a:latin typeface="Century Gothic" panose="020B0502020202020204" pitchFamily="34" charset="0"/>
            </a:endParaRPr>
          </a:p>
          <a:p>
            <a:r>
              <a:rPr lang="en-GB" sz="2000" dirty="0">
                <a:latin typeface="Century Gothic" panose="020B0502020202020204" pitchFamily="34" charset="0"/>
              </a:rPr>
              <a:t>Give 3 places to choose from</a:t>
            </a: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r>
              <a:rPr lang="en-GB" sz="2000" dirty="0">
                <a:latin typeface="Century Gothic" panose="020B0502020202020204" pitchFamily="34" charset="0"/>
              </a:rPr>
              <a:t> </a:t>
            </a:r>
          </a:p>
        </p:txBody>
      </p:sp>
      <p:sp>
        <p:nvSpPr>
          <p:cNvPr id="7" name="TextBox 6">
            <a:extLst>
              <a:ext uri="{FF2B5EF4-FFF2-40B4-BE49-F238E27FC236}">
                <a16:creationId xmlns:a16="http://schemas.microsoft.com/office/drawing/2014/main" id="{5F477BE4-83F6-08C5-BAAC-C2C8B4700872}"/>
              </a:ext>
            </a:extLst>
          </p:cNvPr>
          <p:cNvSpPr txBox="1"/>
          <p:nvPr/>
        </p:nvSpPr>
        <p:spPr>
          <a:xfrm>
            <a:off x="4219027" y="1690687"/>
            <a:ext cx="3092115" cy="4708981"/>
          </a:xfrm>
          <a:prstGeom prst="rect">
            <a:avLst/>
          </a:prstGeom>
          <a:noFill/>
          <a:ln w="57150">
            <a:solidFill>
              <a:srgbClr val="E5E14D"/>
            </a:solidFill>
          </a:ln>
        </p:spPr>
        <p:txBody>
          <a:bodyPr wrap="square" rtlCol="0">
            <a:spAutoFit/>
          </a:bodyPr>
          <a:lstStyle/>
          <a:p>
            <a:r>
              <a:rPr lang="en-GB" sz="2000" dirty="0">
                <a:latin typeface="Century Gothic" panose="020B0502020202020204" pitchFamily="34" charset="0"/>
              </a:rPr>
              <a:t>Option 2 </a:t>
            </a:r>
          </a:p>
          <a:p>
            <a:endParaRPr lang="en-GB" sz="2000" dirty="0">
              <a:latin typeface="Century Gothic" panose="020B0502020202020204" pitchFamily="34" charset="0"/>
            </a:endParaRPr>
          </a:p>
          <a:p>
            <a:r>
              <a:rPr lang="en-GB" sz="2000" dirty="0">
                <a:latin typeface="Century Gothic" panose="020B0502020202020204" pitchFamily="34" charset="0"/>
              </a:rPr>
              <a:t>Gather ideas from students</a:t>
            </a: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p:txBody>
      </p:sp>
      <p:sp>
        <p:nvSpPr>
          <p:cNvPr id="8" name="TextBox 7">
            <a:extLst>
              <a:ext uri="{FF2B5EF4-FFF2-40B4-BE49-F238E27FC236}">
                <a16:creationId xmlns:a16="http://schemas.microsoft.com/office/drawing/2014/main" id="{53D063A1-F06B-AC87-82D5-AC97E4A795FC}"/>
              </a:ext>
            </a:extLst>
          </p:cNvPr>
          <p:cNvSpPr txBox="1"/>
          <p:nvPr/>
        </p:nvSpPr>
        <p:spPr>
          <a:xfrm>
            <a:off x="7511623" y="1690687"/>
            <a:ext cx="3092115" cy="4708981"/>
          </a:xfrm>
          <a:prstGeom prst="rect">
            <a:avLst/>
          </a:prstGeom>
          <a:noFill/>
          <a:ln w="57150">
            <a:solidFill>
              <a:srgbClr val="7949A9"/>
            </a:solidFill>
          </a:ln>
        </p:spPr>
        <p:txBody>
          <a:bodyPr wrap="square" rtlCol="0">
            <a:spAutoFit/>
          </a:bodyPr>
          <a:lstStyle/>
          <a:p>
            <a:r>
              <a:rPr lang="en-GB" sz="2000" dirty="0">
                <a:latin typeface="Century Gothic" panose="020B0502020202020204" pitchFamily="34" charset="0"/>
              </a:rPr>
              <a:t>Option 3 </a:t>
            </a:r>
          </a:p>
          <a:p>
            <a:endParaRPr lang="en-GB" sz="2000" dirty="0">
              <a:latin typeface="Century Gothic" panose="020B0502020202020204" pitchFamily="34" charset="0"/>
            </a:endParaRPr>
          </a:p>
          <a:p>
            <a:r>
              <a:rPr lang="en-GB" sz="2000" dirty="0">
                <a:latin typeface="Century Gothic" panose="020B0502020202020204" pitchFamily="34" charset="0"/>
              </a:rPr>
              <a:t>Have somewhere identified but give choice in the itinerary for the day. </a:t>
            </a:r>
          </a:p>
          <a:p>
            <a:endParaRPr lang="en-GB" sz="2000" dirty="0">
              <a:latin typeface="Century Gothic" panose="020B0502020202020204" pitchFamily="34" charset="0"/>
            </a:endParaRPr>
          </a:p>
          <a:p>
            <a:r>
              <a:rPr lang="en-GB" sz="2000" dirty="0">
                <a:latin typeface="Century Gothic" panose="020B0502020202020204" pitchFamily="34" charset="0"/>
              </a:rPr>
              <a:t>For example – Museum of Natural History, list 3 areas in order of importance you would like to visit – go with top choices.</a:t>
            </a:r>
          </a:p>
          <a:p>
            <a:endParaRPr lang="en-GB" sz="2000" dirty="0">
              <a:latin typeface="Century Gothic" panose="020B0502020202020204" pitchFamily="34" charset="0"/>
            </a:endParaRPr>
          </a:p>
          <a:p>
            <a:endParaRPr lang="en-GB" sz="2000" dirty="0">
              <a:latin typeface="Century Gothic" panose="020B0502020202020204" pitchFamily="34" charset="0"/>
            </a:endParaRPr>
          </a:p>
        </p:txBody>
      </p:sp>
      <p:pic>
        <p:nvPicPr>
          <p:cNvPr id="3" name="Picture 2" descr="A white and orange poster with a person thinking&#10;&#10;AI-generated content may be incorrect.">
            <a:extLst>
              <a:ext uri="{FF2B5EF4-FFF2-40B4-BE49-F238E27FC236}">
                <a16:creationId xmlns:a16="http://schemas.microsoft.com/office/drawing/2014/main" id="{8D671C82-A394-64F6-1A64-EDEBEE2E453C}"/>
              </a:ext>
            </a:extLst>
          </p:cNvPr>
          <p:cNvPicPr>
            <a:picLocks noChangeAspect="1"/>
          </p:cNvPicPr>
          <p:nvPr/>
        </p:nvPicPr>
        <p:blipFill>
          <a:blip r:embed="rId4"/>
          <a:stretch>
            <a:fillRect/>
          </a:stretch>
        </p:blipFill>
        <p:spPr>
          <a:xfrm>
            <a:off x="11383181" y="232475"/>
            <a:ext cx="623162" cy="839493"/>
          </a:xfrm>
          <a:prstGeom prst="rect">
            <a:avLst/>
          </a:prstGeom>
        </p:spPr>
      </p:pic>
    </p:spTree>
    <p:extLst>
      <p:ext uri="{BB962C8B-B14F-4D97-AF65-F5344CB8AC3E}">
        <p14:creationId xmlns:p14="http://schemas.microsoft.com/office/powerpoint/2010/main" val="3086084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83A0F7-E7F8-996A-3812-07B84E2CF9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652197-EB13-3A23-8D49-BB91D87C82DB}"/>
              </a:ext>
            </a:extLst>
          </p:cNvPr>
          <p:cNvSpPr>
            <a:spLocks noGrp="1"/>
          </p:cNvSpPr>
          <p:nvPr>
            <p:ph type="title"/>
          </p:nvPr>
        </p:nvSpPr>
        <p:spPr>
          <a:xfrm>
            <a:off x="838201" y="365125"/>
            <a:ext cx="9836888" cy="1325563"/>
          </a:xfrm>
        </p:spPr>
        <p:txBody>
          <a:bodyPr>
            <a:normAutofit/>
          </a:bodyPr>
          <a:lstStyle/>
          <a:p>
            <a:r>
              <a:rPr lang="en-GB" sz="2800" kern="100" dirty="0">
                <a:effectLst/>
                <a:latin typeface="Century Gothic" panose="020B0502020202020204" pitchFamily="34" charset="0"/>
                <a:ea typeface="Aptos" panose="020B0004020202020204" pitchFamily="34" charset="0"/>
                <a:cs typeface="Times New Roman" panose="02020603050405020304" pitchFamily="18" charset="0"/>
              </a:rPr>
              <a:t>Step 1: Gathering Ideas</a:t>
            </a:r>
            <a:endParaRPr lang="en-GB" sz="6000" dirty="0">
              <a:latin typeface="Century Gothic" panose="020B0502020202020204" pitchFamily="34" charset="0"/>
            </a:endParaRPr>
          </a:p>
        </p:txBody>
      </p:sp>
      <p:pic>
        <p:nvPicPr>
          <p:cNvPr id="4" name="Picture 3">
            <a:extLst>
              <a:ext uri="{FF2B5EF4-FFF2-40B4-BE49-F238E27FC236}">
                <a16:creationId xmlns:a16="http://schemas.microsoft.com/office/drawing/2014/main" id="{E09E2972-A595-B5C6-A18A-8D328B47E497}"/>
              </a:ext>
            </a:extLst>
          </p:cNvPr>
          <p:cNvPicPr>
            <a:picLocks noChangeAspect="1"/>
          </p:cNvPicPr>
          <p:nvPr/>
        </p:nvPicPr>
        <p:blipFill>
          <a:blip r:embed="rId3"/>
          <a:srcRect l="58661" t="12747" r="29732" b="30467"/>
          <a:stretch/>
        </p:blipFill>
        <p:spPr>
          <a:xfrm>
            <a:off x="10583101" y="0"/>
            <a:ext cx="1608899" cy="4263656"/>
          </a:xfrm>
          <a:prstGeom prst="rect">
            <a:avLst/>
          </a:prstGeom>
        </p:spPr>
      </p:pic>
      <p:sp>
        <p:nvSpPr>
          <p:cNvPr id="5" name="Right Triangle 4">
            <a:extLst>
              <a:ext uri="{FF2B5EF4-FFF2-40B4-BE49-F238E27FC236}">
                <a16:creationId xmlns:a16="http://schemas.microsoft.com/office/drawing/2014/main" id="{A36533D6-9064-3F49-6890-AD61DC37E6A4}"/>
              </a:ext>
            </a:extLst>
          </p:cNvPr>
          <p:cNvSpPr/>
          <p:nvPr/>
        </p:nvSpPr>
        <p:spPr>
          <a:xfrm rot="10800000">
            <a:off x="10852297" y="4508205"/>
            <a:ext cx="1339703" cy="2349795"/>
          </a:xfrm>
          <a:prstGeom prst="rtTriangle">
            <a:avLst/>
          </a:prstGeom>
          <a:solidFill>
            <a:srgbClr val="00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7F46D8E-D623-ABF7-6DE5-62DA4DC225C3}"/>
              </a:ext>
            </a:extLst>
          </p:cNvPr>
          <p:cNvSpPr txBox="1"/>
          <p:nvPr/>
        </p:nvSpPr>
        <p:spPr>
          <a:xfrm>
            <a:off x="897427" y="1690687"/>
            <a:ext cx="9173005" cy="4632037"/>
          </a:xfrm>
          <a:prstGeom prst="rect">
            <a:avLst/>
          </a:prstGeom>
          <a:noFill/>
          <a:ln w="57150">
            <a:solidFill>
              <a:srgbClr val="00CC66"/>
            </a:solidFill>
          </a:ln>
        </p:spPr>
        <p:txBody>
          <a:bodyPr wrap="square" rtlCol="0">
            <a:spAutoFit/>
          </a:bodyPr>
          <a:lstStyle/>
          <a:p>
            <a:pPr>
              <a:spcAft>
                <a:spcPts val="600"/>
              </a:spcAft>
            </a:pPr>
            <a:r>
              <a:rPr lang="en-GB" sz="2000" b="1" dirty="0">
                <a:latin typeface="Century Gothic" panose="020B0502020202020204" pitchFamily="34" charset="0"/>
              </a:rPr>
              <a:t>Collaborative &amp; Visual Methods</a:t>
            </a:r>
          </a:p>
          <a:p>
            <a:pPr>
              <a:spcAft>
                <a:spcPts val="600"/>
              </a:spcAft>
            </a:pPr>
            <a:endParaRPr lang="en-GB" sz="2000" b="1" dirty="0">
              <a:latin typeface="Century Gothic" panose="020B0502020202020204" pitchFamily="34" charset="0"/>
            </a:endParaRPr>
          </a:p>
          <a:p>
            <a:pPr marL="457200" indent="-457200">
              <a:spcAft>
                <a:spcPts val="600"/>
              </a:spcAft>
              <a:buFont typeface="+mj-lt"/>
              <a:buAutoNum type="arabicPeriod"/>
            </a:pPr>
            <a:r>
              <a:rPr lang="en-GB" sz="2000" b="1" dirty="0">
                <a:latin typeface="Century Gothic" panose="020B0502020202020204" pitchFamily="34" charset="0"/>
              </a:rPr>
              <a:t>Mind Map</a:t>
            </a:r>
            <a:r>
              <a:rPr lang="en-GB" sz="2000" dirty="0">
                <a:latin typeface="Century Gothic" panose="020B0502020202020204" pitchFamily="34" charset="0"/>
              </a:rPr>
              <a:t> – Pupils visually brainstorm ideas on a large sheet or digital tool.</a:t>
            </a:r>
          </a:p>
          <a:p>
            <a:pPr marL="457200" indent="-457200">
              <a:spcAft>
                <a:spcPts val="600"/>
              </a:spcAft>
              <a:buFont typeface="+mj-lt"/>
              <a:buAutoNum type="arabicPeriod"/>
            </a:pPr>
            <a:r>
              <a:rPr lang="en-GB" sz="2000" b="1" dirty="0">
                <a:latin typeface="Century Gothic" panose="020B0502020202020204" pitchFamily="34" charset="0"/>
              </a:rPr>
              <a:t>Post-it Note Collection</a:t>
            </a:r>
            <a:r>
              <a:rPr lang="en-GB" sz="2000" dirty="0">
                <a:latin typeface="Century Gothic" panose="020B0502020202020204" pitchFamily="34" charset="0"/>
              </a:rPr>
              <a:t> – Pupils write ideas on sticky notes and place them on a board.</a:t>
            </a:r>
          </a:p>
          <a:p>
            <a:pPr marL="457200" indent="-457200">
              <a:spcAft>
                <a:spcPts val="600"/>
              </a:spcAft>
              <a:buFont typeface="+mj-lt"/>
              <a:buAutoNum type="arabicPeriod"/>
            </a:pPr>
            <a:r>
              <a:rPr lang="en-GB" sz="2000" b="1" dirty="0">
                <a:latin typeface="Century Gothic" panose="020B0502020202020204" pitchFamily="34" charset="0"/>
              </a:rPr>
              <a:t>Graffiti Wall</a:t>
            </a:r>
            <a:r>
              <a:rPr lang="en-GB" sz="2000" dirty="0">
                <a:latin typeface="Century Gothic" panose="020B0502020202020204" pitchFamily="34" charset="0"/>
              </a:rPr>
              <a:t> – A large sheet where pupils freely write/draw thoughts.</a:t>
            </a:r>
          </a:p>
          <a:p>
            <a:pPr marL="457200" indent="-457200">
              <a:spcAft>
                <a:spcPts val="600"/>
              </a:spcAft>
              <a:buFont typeface="+mj-lt"/>
              <a:buAutoNum type="arabicPeriod"/>
            </a:pPr>
            <a:r>
              <a:rPr lang="en-GB" sz="2000" b="1" dirty="0">
                <a:latin typeface="Century Gothic" panose="020B0502020202020204" pitchFamily="34" charset="0"/>
              </a:rPr>
              <a:t>Draw &amp; Explain</a:t>
            </a:r>
            <a:r>
              <a:rPr lang="en-GB" sz="2000" dirty="0">
                <a:latin typeface="Century Gothic" panose="020B0502020202020204" pitchFamily="34" charset="0"/>
              </a:rPr>
              <a:t> – Pupils illustrate their ideas and present them.</a:t>
            </a:r>
          </a:p>
          <a:p>
            <a:pPr marL="457200" indent="-457200">
              <a:spcAft>
                <a:spcPts val="600"/>
              </a:spcAft>
              <a:buFont typeface="+mj-lt"/>
              <a:buAutoNum type="arabicPeriod"/>
            </a:pPr>
            <a:r>
              <a:rPr lang="en-GB" sz="2000" b="1" dirty="0">
                <a:latin typeface="Century Gothic" panose="020B0502020202020204" pitchFamily="34" charset="0"/>
              </a:rPr>
              <a:t>Word Association Web</a:t>
            </a:r>
            <a:r>
              <a:rPr lang="en-GB" sz="2000" dirty="0">
                <a:latin typeface="Century Gothic" panose="020B0502020202020204" pitchFamily="34" charset="0"/>
              </a:rPr>
              <a:t> – Start with a key theme and branch out related words/ideas.</a:t>
            </a:r>
          </a:p>
          <a:p>
            <a:endParaRPr lang="en-GB" sz="2000" dirty="0">
              <a:latin typeface="Century Gothic" panose="020B0502020202020204" pitchFamily="34" charset="0"/>
            </a:endParaRPr>
          </a:p>
          <a:p>
            <a:pPr>
              <a:buFont typeface="+mj-lt"/>
              <a:buAutoNum type="arabicPeriod"/>
            </a:pPr>
            <a:endParaRPr lang="en-GB" sz="2000" dirty="0">
              <a:latin typeface="Century Gothic" panose="020B0502020202020204" pitchFamily="34" charset="0"/>
            </a:endParaRPr>
          </a:p>
          <a:p>
            <a:endParaRPr lang="en-GB" sz="2000" dirty="0">
              <a:latin typeface="Century Gothic" panose="020B0502020202020204" pitchFamily="34" charset="0"/>
            </a:endParaRPr>
          </a:p>
        </p:txBody>
      </p:sp>
      <p:pic>
        <p:nvPicPr>
          <p:cNvPr id="3" name="Picture 2" descr="A white figure holding a megaphone&#10;&#10;AI-generated content may be incorrect.">
            <a:extLst>
              <a:ext uri="{FF2B5EF4-FFF2-40B4-BE49-F238E27FC236}">
                <a16:creationId xmlns:a16="http://schemas.microsoft.com/office/drawing/2014/main" id="{31345E30-3937-57AC-4C35-A4997E907F65}"/>
              </a:ext>
            </a:extLst>
          </p:cNvPr>
          <p:cNvPicPr>
            <a:picLocks noChangeAspect="1"/>
          </p:cNvPicPr>
          <p:nvPr/>
        </p:nvPicPr>
        <p:blipFill>
          <a:blip r:embed="rId4"/>
          <a:stretch>
            <a:fillRect/>
          </a:stretch>
        </p:blipFill>
        <p:spPr>
          <a:xfrm>
            <a:off x="11384797" y="25265"/>
            <a:ext cx="697425" cy="1008521"/>
          </a:xfrm>
          <a:prstGeom prst="rect">
            <a:avLst/>
          </a:prstGeom>
        </p:spPr>
      </p:pic>
    </p:spTree>
    <p:extLst>
      <p:ext uri="{BB962C8B-B14F-4D97-AF65-F5344CB8AC3E}">
        <p14:creationId xmlns:p14="http://schemas.microsoft.com/office/powerpoint/2010/main" val="1442406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2AB74-C91A-18B2-71CE-37DC01A43D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0F3F3F-EB43-8643-E29C-57DBB18CAC48}"/>
              </a:ext>
            </a:extLst>
          </p:cNvPr>
          <p:cNvSpPr>
            <a:spLocks noGrp="1"/>
          </p:cNvSpPr>
          <p:nvPr>
            <p:ph type="title"/>
          </p:nvPr>
        </p:nvSpPr>
        <p:spPr>
          <a:xfrm>
            <a:off x="838201" y="365125"/>
            <a:ext cx="9836888" cy="1325563"/>
          </a:xfrm>
        </p:spPr>
        <p:txBody>
          <a:bodyPr>
            <a:normAutofit fontScale="90000"/>
          </a:bodyPr>
          <a:lstStyle/>
          <a:p>
            <a:pPr>
              <a:lnSpc>
                <a:spcPct val="115000"/>
              </a:lnSpc>
              <a:spcAft>
                <a:spcPts val="800"/>
              </a:spcAft>
            </a:pPr>
            <a:r>
              <a:rPr lang="en-GB" sz="4000" kern="100" dirty="0">
                <a:latin typeface="Century Gothic"/>
                <a:ea typeface="Aptos" panose="020B0004020202020204" pitchFamily="34" charset="0"/>
                <a:cs typeface="Times New Roman"/>
              </a:rPr>
              <a:t>Step 2: Planning the Trip with the Framework</a:t>
            </a:r>
            <a:endParaRPr lang="en-GB" sz="4000" kern="100" dirty="0">
              <a:effectLst/>
              <a:latin typeface="Century Gothic" panose="020B0502020202020204" pitchFamily="34" charset="0"/>
              <a:ea typeface="Aptos" panose="020B000402020202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E159907A-E995-A7A6-584F-613C1171CE07}"/>
              </a:ext>
            </a:extLst>
          </p:cNvPr>
          <p:cNvPicPr>
            <a:picLocks noChangeAspect="1"/>
          </p:cNvPicPr>
          <p:nvPr/>
        </p:nvPicPr>
        <p:blipFill>
          <a:blip r:embed="rId3"/>
          <a:srcRect l="58661" t="12747" r="29732" b="30467"/>
          <a:stretch/>
        </p:blipFill>
        <p:spPr>
          <a:xfrm>
            <a:off x="10583101" y="0"/>
            <a:ext cx="1608899" cy="4263656"/>
          </a:xfrm>
          <a:prstGeom prst="rect">
            <a:avLst/>
          </a:prstGeom>
        </p:spPr>
      </p:pic>
      <p:sp>
        <p:nvSpPr>
          <p:cNvPr id="5" name="Right Triangle 4">
            <a:extLst>
              <a:ext uri="{FF2B5EF4-FFF2-40B4-BE49-F238E27FC236}">
                <a16:creationId xmlns:a16="http://schemas.microsoft.com/office/drawing/2014/main" id="{655AAEEB-D486-F322-69D3-2E2FB19830A8}"/>
              </a:ext>
            </a:extLst>
          </p:cNvPr>
          <p:cNvSpPr/>
          <p:nvPr/>
        </p:nvSpPr>
        <p:spPr>
          <a:xfrm rot="10800000">
            <a:off x="10852297" y="4508205"/>
            <a:ext cx="1339703" cy="2349795"/>
          </a:xfrm>
          <a:prstGeom prst="rtTriangle">
            <a:avLst/>
          </a:prstGeom>
          <a:solidFill>
            <a:srgbClr val="00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a:extLst>
              <a:ext uri="{FF2B5EF4-FFF2-40B4-BE49-F238E27FC236}">
                <a16:creationId xmlns:a16="http://schemas.microsoft.com/office/drawing/2014/main" id="{8F8B1390-1CB3-D8AE-34AD-BA840BF6C77F}"/>
              </a:ext>
            </a:extLst>
          </p:cNvPr>
          <p:cNvGrpSpPr/>
          <p:nvPr/>
        </p:nvGrpSpPr>
        <p:grpSpPr>
          <a:xfrm>
            <a:off x="4647911" y="1331336"/>
            <a:ext cx="2235344" cy="1324263"/>
            <a:chOff x="4890366" y="1389063"/>
            <a:chExt cx="2235344" cy="1324263"/>
          </a:xfrm>
        </p:grpSpPr>
        <p:sp>
          <p:nvSpPr>
            <p:cNvPr id="17" name="TextBox 16">
              <a:extLst>
                <a:ext uri="{FF2B5EF4-FFF2-40B4-BE49-F238E27FC236}">
                  <a16:creationId xmlns:a16="http://schemas.microsoft.com/office/drawing/2014/main" id="{3073323D-A858-0984-C38B-B9C8EBDC9D4D}"/>
                </a:ext>
              </a:extLst>
            </p:cNvPr>
            <p:cNvSpPr txBox="1"/>
            <p:nvPr/>
          </p:nvSpPr>
          <p:spPr>
            <a:xfrm>
              <a:off x="5301673" y="1399309"/>
              <a:ext cx="13970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t>How many adults will we need to join us?</a:t>
              </a:r>
            </a:p>
          </p:txBody>
        </p:sp>
        <p:pic>
          <p:nvPicPr>
            <p:cNvPr id="18" name="Graphic 17" descr="Man in a polo shirt">
              <a:extLst>
                <a:ext uri="{FF2B5EF4-FFF2-40B4-BE49-F238E27FC236}">
                  <a16:creationId xmlns:a16="http://schemas.microsoft.com/office/drawing/2014/main" id="{CA24C658-6DDC-34E6-801E-524C866F288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6694199" y="1389063"/>
              <a:ext cx="431511" cy="1274330"/>
            </a:xfrm>
            <a:prstGeom prst="rect">
              <a:avLst/>
            </a:prstGeom>
          </p:spPr>
        </p:pic>
        <p:pic>
          <p:nvPicPr>
            <p:cNvPr id="19" name="Graphic 18" descr="Woman in black skirt">
              <a:extLst>
                <a:ext uri="{FF2B5EF4-FFF2-40B4-BE49-F238E27FC236}">
                  <a16:creationId xmlns:a16="http://schemas.microsoft.com/office/drawing/2014/main" id="{CA64A66D-BE14-10BB-2015-ED7C132F5D6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890366" y="1393969"/>
              <a:ext cx="595746" cy="1319357"/>
            </a:xfrm>
            <a:prstGeom prst="rect">
              <a:avLst/>
            </a:prstGeom>
          </p:spPr>
        </p:pic>
      </p:grpSp>
      <p:grpSp>
        <p:nvGrpSpPr>
          <p:cNvPr id="45" name="Group 44">
            <a:extLst>
              <a:ext uri="{FF2B5EF4-FFF2-40B4-BE49-F238E27FC236}">
                <a16:creationId xmlns:a16="http://schemas.microsoft.com/office/drawing/2014/main" id="{21932A67-5B6E-B285-EBC9-D1CDD5593ACA}"/>
              </a:ext>
            </a:extLst>
          </p:cNvPr>
          <p:cNvGrpSpPr/>
          <p:nvPr/>
        </p:nvGrpSpPr>
        <p:grpSpPr>
          <a:xfrm>
            <a:off x="4897440" y="2844799"/>
            <a:ext cx="2008909" cy="2789074"/>
            <a:chOff x="4999182" y="2994890"/>
            <a:chExt cx="1870364" cy="2650530"/>
          </a:xfrm>
        </p:grpSpPr>
        <p:sp>
          <p:nvSpPr>
            <p:cNvPr id="43" name="TextBox 42">
              <a:extLst>
                <a:ext uri="{FF2B5EF4-FFF2-40B4-BE49-F238E27FC236}">
                  <a16:creationId xmlns:a16="http://schemas.microsoft.com/office/drawing/2014/main" id="{6C37A530-B273-F15A-B642-70DDA904D7BA}"/>
                </a:ext>
              </a:extLst>
            </p:cNvPr>
            <p:cNvSpPr txBox="1"/>
            <p:nvPr/>
          </p:nvSpPr>
          <p:spPr>
            <a:xfrm>
              <a:off x="4999182" y="4722090"/>
              <a:ext cx="187036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Before we plan a trip, we need to think about ….</a:t>
              </a:r>
            </a:p>
          </p:txBody>
        </p:sp>
        <p:pic>
          <p:nvPicPr>
            <p:cNvPr id="44" name="Graphic 43" descr="Thought outline">
              <a:extLst>
                <a:ext uri="{FF2B5EF4-FFF2-40B4-BE49-F238E27FC236}">
                  <a16:creationId xmlns:a16="http://schemas.microsoft.com/office/drawing/2014/main" id="{692C3B96-53A8-DD18-324F-910137B8357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130800" y="2994890"/>
              <a:ext cx="1734127" cy="1722582"/>
            </a:xfrm>
            <a:prstGeom prst="rect">
              <a:avLst/>
            </a:prstGeom>
          </p:spPr>
        </p:pic>
      </p:grpSp>
      <p:cxnSp>
        <p:nvCxnSpPr>
          <p:cNvPr id="50" name="Straight Arrow Connector 49">
            <a:extLst>
              <a:ext uri="{FF2B5EF4-FFF2-40B4-BE49-F238E27FC236}">
                <a16:creationId xmlns:a16="http://schemas.microsoft.com/office/drawing/2014/main" id="{10981C07-D1DC-A291-5460-E943326AB8C2}"/>
              </a:ext>
            </a:extLst>
          </p:cNvPr>
          <p:cNvCxnSpPr>
            <a:cxnSpLocks/>
          </p:cNvCxnSpPr>
          <p:nvPr/>
        </p:nvCxnSpPr>
        <p:spPr>
          <a:xfrm>
            <a:off x="5980544" y="2699326"/>
            <a:ext cx="0" cy="290946"/>
          </a:xfrm>
          <a:prstGeom prst="straightConnector1">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C949A4D5-0EC6-7D2D-408D-E3CD5D031E43}"/>
              </a:ext>
            </a:extLst>
          </p:cNvPr>
          <p:cNvCxnSpPr>
            <a:cxnSpLocks/>
          </p:cNvCxnSpPr>
          <p:nvPr/>
        </p:nvCxnSpPr>
        <p:spPr>
          <a:xfrm flipH="1">
            <a:off x="6707907" y="1708728"/>
            <a:ext cx="1518464" cy="1581725"/>
          </a:xfrm>
          <a:prstGeom prst="straightConnector1">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Straight Arrow Connector 51">
            <a:extLst>
              <a:ext uri="{FF2B5EF4-FFF2-40B4-BE49-F238E27FC236}">
                <a16:creationId xmlns:a16="http://schemas.microsoft.com/office/drawing/2014/main" id="{267FECBE-2ED0-C50D-F3A5-D91BC035B828}"/>
              </a:ext>
            </a:extLst>
          </p:cNvPr>
          <p:cNvCxnSpPr>
            <a:cxnSpLocks/>
            <a:stCxn id="54" idx="1"/>
          </p:cNvCxnSpPr>
          <p:nvPr/>
        </p:nvCxnSpPr>
        <p:spPr>
          <a:xfrm flipH="1" flipV="1">
            <a:off x="6523181" y="3567544"/>
            <a:ext cx="1445241" cy="535382"/>
          </a:xfrm>
          <a:prstGeom prst="straightConnector1">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Straight Arrow Connector 52">
            <a:extLst>
              <a:ext uri="{FF2B5EF4-FFF2-40B4-BE49-F238E27FC236}">
                <a16:creationId xmlns:a16="http://schemas.microsoft.com/office/drawing/2014/main" id="{F6986CB0-ADFE-1799-2E41-966F7A04229B}"/>
              </a:ext>
            </a:extLst>
          </p:cNvPr>
          <p:cNvCxnSpPr>
            <a:cxnSpLocks/>
          </p:cNvCxnSpPr>
          <p:nvPr/>
        </p:nvCxnSpPr>
        <p:spPr>
          <a:xfrm flipH="1">
            <a:off x="2555352" y="3311462"/>
            <a:ext cx="2943037" cy="1054175"/>
          </a:xfrm>
          <a:prstGeom prst="straightConnector1">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A8E019C6-E5FB-CEAA-28BF-04294281998A}"/>
              </a:ext>
            </a:extLst>
          </p:cNvPr>
          <p:cNvSpPr txBox="1"/>
          <p:nvPr/>
        </p:nvSpPr>
        <p:spPr>
          <a:xfrm>
            <a:off x="7968422" y="3704608"/>
            <a:ext cx="2723688" cy="796636"/>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a:p>
        </p:txBody>
      </p:sp>
      <p:grpSp>
        <p:nvGrpSpPr>
          <p:cNvPr id="55" name="Group 54">
            <a:extLst>
              <a:ext uri="{FF2B5EF4-FFF2-40B4-BE49-F238E27FC236}">
                <a16:creationId xmlns:a16="http://schemas.microsoft.com/office/drawing/2014/main" id="{9F8B1702-695C-99D8-EF2F-B73E59B4E58E}"/>
              </a:ext>
            </a:extLst>
          </p:cNvPr>
          <p:cNvGrpSpPr/>
          <p:nvPr/>
        </p:nvGrpSpPr>
        <p:grpSpPr>
          <a:xfrm>
            <a:off x="7947121" y="3621483"/>
            <a:ext cx="2766289" cy="914400"/>
            <a:chOff x="7035800" y="5523346"/>
            <a:chExt cx="2766289" cy="914400"/>
          </a:xfrm>
        </p:grpSpPr>
        <p:pic>
          <p:nvPicPr>
            <p:cNvPr id="56" name="Graphic 32" descr="First aid kit outline">
              <a:extLst>
                <a:ext uri="{FF2B5EF4-FFF2-40B4-BE49-F238E27FC236}">
                  <a16:creationId xmlns:a16="http://schemas.microsoft.com/office/drawing/2014/main" id="{3255C1FB-11CC-B121-5675-A5D8E804538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035800" y="5523346"/>
              <a:ext cx="914400" cy="914400"/>
            </a:xfrm>
            <a:prstGeom prst="rect">
              <a:avLst/>
            </a:prstGeom>
          </p:spPr>
        </p:pic>
        <p:sp>
          <p:nvSpPr>
            <p:cNvPr id="57" name="TextBox 38">
              <a:extLst>
                <a:ext uri="{FF2B5EF4-FFF2-40B4-BE49-F238E27FC236}">
                  <a16:creationId xmlns:a16="http://schemas.microsoft.com/office/drawing/2014/main" id="{2457964F-6A65-70DA-108A-8426367301CB}"/>
                </a:ext>
              </a:extLst>
            </p:cNvPr>
            <p:cNvSpPr txBox="1"/>
            <p:nvPr/>
          </p:nvSpPr>
          <p:spPr>
            <a:xfrm>
              <a:off x="7954817" y="5714999"/>
              <a:ext cx="1847272" cy="64633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Do we need first aider?</a:t>
              </a:r>
            </a:p>
          </p:txBody>
        </p:sp>
      </p:grpSp>
      <p:sp>
        <p:nvSpPr>
          <p:cNvPr id="59" name="TextBox 58">
            <a:extLst>
              <a:ext uri="{FF2B5EF4-FFF2-40B4-BE49-F238E27FC236}">
                <a16:creationId xmlns:a16="http://schemas.microsoft.com/office/drawing/2014/main" id="{C0EF1E17-7941-CA2C-F9A9-E96D6F2A7E67}"/>
              </a:ext>
            </a:extLst>
          </p:cNvPr>
          <p:cNvSpPr txBox="1"/>
          <p:nvPr/>
        </p:nvSpPr>
        <p:spPr>
          <a:xfrm>
            <a:off x="8226371" y="928464"/>
            <a:ext cx="2678545" cy="2528454"/>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dirty="0"/>
          </a:p>
        </p:txBody>
      </p:sp>
      <p:grpSp>
        <p:nvGrpSpPr>
          <p:cNvPr id="60" name="Group 59">
            <a:extLst>
              <a:ext uri="{FF2B5EF4-FFF2-40B4-BE49-F238E27FC236}">
                <a16:creationId xmlns:a16="http://schemas.microsoft.com/office/drawing/2014/main" id="{911320D8-5819-9E58-89FF-6D65B2B121BC}"/>
              </a:ext>
            </a:extLst>
          </p:cNvPr>
          <p:cNvGrpSpPr/>
          <p:nvPr/>
        </p:nvGrpSpPr>
        <p:grpSpPr>
          <a:xfrm>
            <a:off x="8480927" y="858061"/>
            <a:ext cx="2227697" cy="2486331"/>
            <a:chOff x="8321674" y="1413164"/>
            <a:chExt cx="2654878" cy="2782594"/>
          </a:xfrm>
        </p:grpSpPr>
        <p:pic>
          <p:nvPicPr>
            <p:cNvPr id="61" name="Graphic 20" descr="Bus outline">
              <a:extLst>
                <a:ext uri="{FF2B5EF4-FFF2-40B4-BE49-F238E27FC236}">
                  <a16:creationId xmlns:a16="http://schemas.microsoft.com/office/drawing/2014/main" id="{5A918542-A5A7-9227-4C2C-FECA5CB8D97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8906163" y="1413164"/>
              <a:ext cx="914400" cy="914400"/>
            </a:xfrm>
            <a:prstGeom prst="rect">
              <a:avLst/>
            </a:prstGeom>
          </p:spPr>
        </p:pic>
        <p:pic>
          <p:nvPicPr>
            <p:cNvPr id="62" name="Graphic 22" descr="Train outline">
              <a:extLst>
                <a:ext uri="{FF2B5EF4-FFF2-40B4-BE49-F238E27FC236}">
                  <a16:creationId xmlns:a16="http://schemas.microsoft.com/office/drawing/2014/main" id="{23D84583-F8A8-8B80-C3E4-9CC020A5EA4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8321674" y="2618221"/>
              <a:ext cx="914400" cy="914400"/>
            </a:xfrm>
            <a:prstGeom prst="rect">
              <a:avLst/>
            </a:prstGeom>
          </p:spPr>
        </p:pic>
        <p:pic>
          <p:nvPicPr>
            <p:cNvPr id="63" name="Graphic 24" descr="Streetcar outline">
              <a:extLst>
                <a:ext uri="{FF2B5EF4-FFF2-40B4-BE49-F238E27FC236}">
                  <a16:creationId xmlns:a16="http://schemas.microsoft.com/office/drawing/2014/main" id="{2C9E42FF-1406-E9B7-42CB-975B4A08D0EB}"/>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062152" y="2095789"/>
              <a:ext cx="914400" cy="914400"/>
            </a:xfrm>
            <a:prstGeom prst="rect">
              <a:avLst/>
            </a:prstGeom>
          </p:spPr>
        </p:pic>
        <p:pic>
          <p:nvPicPr>
            <p:cNvPr id="64" name="Graphic 26" descr="Aeroplane outline">
              <a:extLst>
                <a:ext uri="{FF2B5EF4-FFF2-40B4-BE49-F238E27FC236}">
                  <a16:creationId xmlns:a16="http://schemas.microsoft.com/office/drawing/2014/main" id="{65CD0287-30F2-A522-EC9E-3261186D273F}"/>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9655178" y="3281358"/>
              <a:ext cx="914400" cy="914400"/>
            </a:xfrm>
            <a:prstGeom prst="rect">
              <a:avLst/>
            </a:prstGeom>
          </p:spPr>
        </p:pic>
        <p:sp>
          <p:nvSpPr>
            <p:cNvPr id="65" name="TextBox 30">
              <a:extLst>
                <a:ext uri="{FF2B5EF4-FFF2-40B4-BE49-F238E27FC236}">
                  <a16:creationId xmlns:a16="http://schemas.microsoft.com/office/drawing/2014/main" id="{7591B387-2AA3-2A46-AF28-9CBE0CFD99E1}"/>
                </a:ext>
              </a:extLst>
            </p:cNvPr>
            <p:cNvSpPr txBox="1"/>
            <p:nvPr/>
          </p:nvSpPr>
          <p:spPr>
            <a:xfrm>
              <a:off x="9041333" y="2130472"/>
              <a:ext cx="1081074" cy="134335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dirty="0"/>
                <a:t>How will we get there?</a:t>
              </a:r>
            </a:p>
          </p:txBody>
        </p:sp>
      </p:grpSp>
      <p:sp>
        <p:nvSpPr>
          <p:cNvPr id="66" name="TextBox 65">
            <a:extLst>
              <a:ext uri="{FF2B5EF4-FFF2-40B4-BE49-F238E27FC236}">
                <a16:creationId xmlns:a16="http://schemas.microsoft.com/office/drawing/2014/main" id="{CB70763E-0D46-AD18-82B7-F7F35FD91BD5}"/>
              </a:ext>
            </a:extLst>
          </p:cNvPr>
          <p:cNvSpPr txBox="1"/>
          <p:nvPr/>
        </p:nvSpPr>
        <p:spPr>
          <a:xfrm>
            <a:off x="403123" y="4365637"/>
            <a:ext cx="2320932" cy="2285337"/>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dirty="0"/>
          </a:p>
        </p:txBody>
      </p:sp>
      <p:sp>
        <p:nvSpPr>
          <p:cNvPr id="67" name="TextBox 66">
            <a:extLst>
              <a:ext uri="{FF2B5EF4-FFF2-40B4-BE49-F238E27FC236}">
                <a16:creationId xmlns:a16="http://schemas.microsoft.com/office/drawing/2014/main" id="{C79577D0-1857-11AD-84AD-A95A99FAB3A4}"/>
              </a:ext>
            </a:extLst>
          </p:cNvPr>
          <p:cNvSpPr txBox="1"/>
          <p:nvPr/>
        </p:nvSpPr>
        <p:spPr>
          <a:xfrm>
            <a:off x="546822" y="1682937"/>
            <a:ext cx="2336914" cy="2493717"/>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dirty="0"/>
          </a:p>
        </p:txBody>
      </p:sp>
      <p:cxnSp>
        <p:nvCxnSpPr>
          <p:cNvPr id="80" name="Straight Arrow Connector 79">
            <a:extLst>
              <a:ext uri="{FF2B5EF4-FFF2-40B4-BE49-F238E27FC236}">
                <a16:creationId xmlns:a16="http://schemas.microsoft.com/office/drawing/2014/main" id="{57DB2E2D-6FED-B25A-6431-0B3D9B693670}"/>
              </a:ext>
            </a:extLst>
          </p:cNvPr>
          <p:cNvCxnSpPr>
            <a:cxnSpLocks/>
          </p:cNvCxnSpPr>
          <p:nvPr/>
        </p:nvCxnSpPr>
        <p:spPr>
          <a:xfrm flipH="1" flipV="1">
            <a:off x="2900851" y="2826714"/>
            <a:ext cx="2687145" cy="348284"/>
          </a:xfrm>
          <a:prstGeom prst="straightConnector1">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3" name="Picture 2" descr="A green sign with a person in a heart and a heartbeat line&#10;&#10;AI-generated content may be incorrect.">
            <a:extLst>
              <a:ext uri="{FF2B5EF4-FFF2-40B4-BE49-F238E27FC236}">
                <a16:creationId xmlns:a16="http://schemas.microsoft.com/office/drawing/2014/main" id="{A97E77A6-E750-8B01-AF2E-73DB33B6305C}"/>
              </a:ext>
            </a:extLst>
          </p:cNvPr>
          <p:cNvPicPr>
            <a:picLocks noChangeAspect="1"/>
          </p:cNvPicPr>
          <p:nvPr/>
        </p:nvPicPr>
        <p:blipFill>
          <a:blip r:embed="rId20"/>
          <a:stretch>
            <a:fillRect/>
          </a:stretch>
        </p:blipFill>
        <p:spPr>
          <a:xfrm>
            <a:off x="11365826" y="205030"/>
            <a:ext cx="593295" cy="829806"/>
          </a:xfrm>
          <a:prstGeom prst="rect">
            <a:avLst/>
          </a:prstGeom>
        </p:spPr>
      </p:pic>
      <p:grpSp>
        <p:nvGrpSpPr>
          <p:cNvPr id="10" name="Group 9">
            <a:extLst>
              <a:ext uri="{FF2B5EF4-FFF2-40B4-BE49-F238E27FC236}">
                <a16:creationId xmlns:a16="http://schemas.microsoft.com/office/drawing/2014/main" id="{328A766A-BF42-7347-1BDF-03A2BD0B4DFA}"/>
              </a:ext>
            </a:extLst>
          </p:cNvPr>
          <p:cNvGrpSpPr/>
          <p:nvPr/>
        </p:nvGrpSpPr>
        <p:grpSpPr>
          <a:xfrm>
            <a:off x="484711" y="4490186"/>
            <a:ext cx="2070641" cy="1997596"/>
            <a:chOff x="2474807" y="3982196"/>
            <a:chExt cx="2070641" cy="1997596"/>
          </a:xfrm>
        </p:grpSpPr>
        <p:sp>
          <p:nvSpPr>
            <p:cNvPr id="6" name="TextBox 40">
              <a:extLst>
                <a:ext uri="{FF2B5EF4-FFF2-40B4-BE49-F238E27FC236}">
                  <a16:creationId xmlns:a16="http://schemas.microsoft.com/office/drawing/2014/main" id="{EF2C75C0-DB68-C0E5-2E6F-B3DC5FDF5FF9}"/>
                </a:ext>
              </a:extLst>
            </p:cNvPr>
            <p:cNvSpPr txBox="1"/>
            <p:nvPr/>
          </p:nvSpPr>
          <p:spPr>
            <a:xfrm>
              <a:off x="2474807" y="4779463"/>
              <a:ext cx="1681535"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dirty="0"/>
                <a:t>What checks / paperwork/ permissions are needed?</a:t>
              </a:r>
              <a:endParaRPr lang="en-US" dirty="0"/>
            </a:p>
          </p:txBody>
        </p:sp>
        <p:pic>
          <p:nvPicPr>
            <p:cNvPr id="8" name="Graphic 7" descr="Document outline">
              <a:extLst>
                <a:ext uri="{FF2B5EF4-FFF2-40B4-BE49-F238E27FC236}">
                  <a16:creationId xmlns:a16="http://schemas.microsoft.com/office/drawing/2014/main" id="{BD8DDCD1-DBE0-C657-3556-192EE53B305D}"/>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3803068" y="3982196"/>
              <a:ext cx="742380" cy="742380"/>
            </a:xfrm>
            <a:prstGeom prst="rect">
              <a:avLst/>
            </a:prstGeom>
          </p:spPr>
        </p:pic>
      </p:grpSp>
      <p:sp>
        <p:nvSpPr>
          <p:cNvPr id="13" name="TextBox 12">
            <a:extLst>
              <a:ext uri="{FF2B5EF4-FFF2-40B4-BE49-F238E27FC236}">
                <a16:creationId xmlns:a16="http://schemas.microsoft.com/office/drawing/2014/main" id="{16584A28-9B8C-28BC-2567-CE11B1B32265}"/>
              </a:ext>
            </a:extLst>
          </p:cNvPr>
          <p:cNvSpPr txBox="1"/>
          <p:nvPr/>
        </p:nvSpPr>
        <p:spPr>
          <a:xfrm>
            <a:off x="4366059" y="1247218"/>
            <a:ext cx="2678545" cy="1426466"/>
          </a:xfrm>
          <a:prstGeom prst="rect">
            <a:avLst/>
          </a:prstGeom>
          <a:noFill/>
          <a:ln>
            <a:solidFill>
              <a:schemeClr val="tx1"/>
            </a:solidFill>
          </a:ln>
        </p:spPr>
        <p:txBody>
          <a:bodyPr wrap="square" rtlCol="0">
            <a:spAutoFit/>
          </a:bodyPr>
          <a:lstStyle/>
          <a:p>
            <a:endParaRPr lang="en-GB" dirty="0"/>
          </a:p>
        </p:txBody>
      </p:sp>
      <p:grpSp>
        <p:nvGrpSpPr>
          <p:cNvPr id="28" name="Group 27">
            <a:extLst>
              <a:ext uri="{FF2B5EF4-FFF2-40B4-BE49-F238E27FC236}">
                <a16:creationId xmlns:a16="http://schemas.microsoft.com/office/drawing/2014/main" id="{1F6813AA-5771-B446-02C4-7F240AD84F83}"/>
              </a:ext>
            </a:extLst>
          </p:cNvPr>
          <p:cNvGrpSpPr/>
          <p:nvPr/>
        </p:nvGrpSpPr>
        <p:grpSpPr>
          <a:xfrm>
            <a:off x="551784" y="1644478"/>
            <a:ext cx="2336914" cy="2532176"/>
            <a:chOff x="551784" y="1644478"/>
            <a:chExt cx="2336914" cy="2532176"/>
          </a:xfrm>
        </p:grpSpPr>
        <p:pic>
          <p:nvPicPr>
            <p:cNvPr id="78" name="Graphic 9" descr="Warning outline">
              <a:extLst>
                <a:ext uri="{FF2B5EF4-FFF2-40B4-BE49-F238E27FC236}">
                  <a16:creationId xmlns:a16="http://schemas.microsoft.com/office/drawing/2014/main" id="{8415F2CF-A278-16B9-DDCF-C5B6ECA2BC84}"/>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678014" y="1817256"/>
              <a:ext cx="915414" cy="938591"/>
            </a:xfrm>
            <a:prstGeom prst="rect">
              <a:avLst/>
            </a:prstGeom>
          </p:spPr>
        </p:pic>
        <p:sp>
          <p:nvSpPr>
            <p:cNvPr id="79" name="TextBox 12">
              <a:extLst>
                <a:ext uri="{FF2B5EF4-FFF2-40B4-BE49-F238E27FC236}">
                  <a16:creationId xmlns:a16="http://schemas.microsoft.com/office/drawing/2014/main" id="{8513885B-7AEA-C271-5D54-39842C68CAEC}"/>
                </a:ext>
              </a:extLst>
            </p:cNvPr>
            <p:cNvSpPr txBox="1"/>
            <p:nvPr/>
          </p:nvSpPr>
          <p:spPr>
            <a:xfrm>
              <a:off x="551784" y="2699326"/>
              <a:ext cx="2336914" cy="147732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dirty="0"/>
                <a:t>What hazards might  be there?</a:t>
              </a:r>
            </a:p>
            <a:p>
              <a:pPr algn="ctr"/>
              <a:r>
                <a:rPr lang="en-GB" dirty="0"/>
                <a:t>What safety equipment might we need to wear?</a:t>
              </a:r>
              <a:endParaRPr lang="en-US" dirty="0"/>
            </a:p>
          </p:txBody>
        </p:sp>
        <p:pic>
          <p:nvPicPr>
            <p:cNvPr id="23" name="Graphic 22" descr="3d Glasses outline">
              <a:extLst>
                <a:ext uri="{FF2B5EF4-FFF2-40B4-BE49-F238E27FC236}">
                  <a16:creationId xmlns:a16="http://schemas.microsoft.com/office/drawing/2014/main" id="{34346637-98B9-899F-94B7-BB9294CA63D7}"/>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449483" y="1644478"/>
              <a:ext cx="593940" cy="593940"/>
            </a:xfrm>
            <a:prstGeom prst="rect">
              <a:avLst/>
            </a:prstGeom>
          </p:spPr>
        </p:pic>
      </p:grpSp>
      <p:pic>
        <p:nvPicPr>
          <p:cNvPr id="25" name="Graphic 24" descr="Construction worker female outline">
            <a:extLst>
              <a:ext uri="{FF2B5EF4-FFF2-40B4-BE49-F238E27FC236}">
                <a16:creationId xmlns:a16="http://schemas.microsoft.com/office/drawing/2014/main" id="{47177422-C723-9F62-E541-1527BBCF371E}"/>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1880004" y="1899568"/>
            <a:ext cx="914400" cy="914400"/>
          </a:xfrm>
          <a:prstGeom prst="rect">
            <a:avLst/>
          </a:prstGeom>
        </p:spPr>
      </p:pic>
      <p:grpSp>
        <p:nvGrpSpPr>
          <p:cNvPr id="33" name="Group 32">
            <a:extLst>
              <a:ext uri="{FF2B5EF4-FFF2-40B4-BE49-F238E27FC236}">
                <a16:creationId xmlns:a16="http://schemas.microsoft.com/office/drawing/2014/main" id="{3F7E9679-1307-68D1-535A-79561FE278F5}"/>
              </a:ext>
            </a:extLst>
          </p:cNvPr>
          <p:cNvGrpSpPr/>
          <p:nvPr/>
        </p:nvGrpSpPr>
        <p:grpSpPr>
          <a:xfrm>
            <a:off x="7716376" y="5220135"/>
            <a:ext cx="3131783" cy="1200329"/>
            <a:chOff x="7716376" y="5220135"/>
            <a:chExt cx="3131783" cy="1200329"/>
          </a:xfrm>
        </p:grpSpPr>
        <p:pic>
          <p:nvPicPr>
            <p:cNvPr id="30" name="Graphic 29" descr="Wheelchair outline">
              <a:extLst>
                <a:ext uri="{FF2B5EF4-FFF2-40B4-BE49-F238E27FC236}">
                  <a16:creationId xmlns:a16="http://schemas.microsoft.com/office/drawing/2014/main" id="{7C07B0E0-442F-00F4-BDB8-B9FE85C16BD0}"/>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9933759" y="5322440"/>
              <a:ext cx="914400" cy="914400"/>
            </a:xfrm>
            <a:prstGeom prst="rect">
              <a:avLst/>
            </a:prstGeom>
          </p:spPr>
        </p:pic>
        <p:sp>
          <p:nvSpPr>
            <p:cNvPr id="32" name="TextBox 31">
              <a:extLst>
                <a:ext uri="{FF2B5EF4-FFF2-40B4-BE49-F238E27FC236}">
                  <a16:creationId xmlns:a16="http://schemas.microsoft.com/office/drawing/2014/main" id="{51B220F5-A219-28C0-B565-26CFDB66381A}"/>
                </a:ext>
              </a:extLst>
            </p:cNvPr>
            <p:cNvSpPr txBox="1"/>
            <p:nvPr/>
          </p:nvSpPr>
          <p:spPr>
            <a:xfrm>
              <a:off x="7716376" y="5220135"/>
              <a:ext cx="2320932" cy="1200329"/>
            </a:xfrm>
            <a:prstGeom prst="rect">
              <a:avLst/>
            </a:prstGeom>
            <a:noFill/>
          </p:spPr>
          <p:txBody>
            <a:bodyPr wrap="square" rtlCol="0">
              <a:spAutoFit/>
            </a:bodyPr>
            <a:lstStyle/>
            <a:p>
              <a:r>
                <a:rPr lang="en-GB" dirty="0"/>
                <a:t>Is it accessible for all students? Do we need to make any amendments?</a:t>
              </a:r>
            </a:p>
          </p:txBody>
        </p:sp>
      </p:grpSp>
      <p:sp>
        <p:nvSpPr>
          <p:cNvPr id="34" name="TextBox 33">
            <a:extLst>
              <a:ext uri="{FF2B5EF4-FFF2-40B4-BE49-F238E27FC236}">
                <a16:creationId xmlns:a16="http://schemas.microsoft.com/office/drawing/2014/main" id="{7ECBEAF2-9A06-DD2B-8F1C-FB613E14CD5E}"/>
              </a:ext>
            </a:extLst>
          </p:cNvPr>
          <p:cNvSpPr txBox="1"/>
          <p:nvPr/>
        </p:nvSpPr>
        <p:spPr>
          <a:xfrm>
            <a:off x="7467139" y="5100316"/>
            <a:ext cx="3598967" cy="1550658"/>
          </a:xfrm>
          <a:prstGeom prst="rect">
            <a:avLst/>
          </a:prstGeom>
          <a:noFill/>
          <a:ln>
            <a:solidFill>
              <a:schemeClr val="tx1"/>
            </a:solidFill>
          </a:ln>
        </p:spPr>
        <p:txBody>
          <a:bodyPr wrap="square" rtlCol="0">
            <a:spAutoFit/>
          </a:bodyPr>
          <a:lstStyle/>
          <a:p>
            <a:endParaRPr lang="en-GB" dirty="0"/>
          </a:p>
        </p:txBody>
      </p:sp>
    </p:spTree>
    <p:extLst>
      <p:ext uri="{BB962C8B-B14F-4D97-AF65-F5344CB8AC3E}">
        <p14:creationId xmlns:p14="http://schemas.microsoft.com/office/powerpoint/2010/main" val="3971171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F84D8-181C-ED31-9F55-5A543BBD1E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186512-AEBF-DC00-A117-207AC648007F}"/>
              </a:ext>
            </a:extLst>
          </p:cNvPr>
          <p:cNvSpPr>
            <a:spLocks noGrp="1"/>
          </p:cNvSpPr>
          <p:nvPr>
            <p:ph type="title"/>
          </p:nvPr>
        </p:nvSpPr>
        <p:spPr>
          <a:xfrm>
            <a:off x="838201" y="365125"/>
            <a:ext cx="9836888" cy="1325563"/>
          </a:xfrm>
        </p:spPr>
        <p:txBody>
          <a:bodyPr>
            <a:normAutofit fontScale="90000"/>
          </a:bodyPr>
          <a:lstStyle/>
          <a:p>
            <a:pPr>
              <a:lnSpc>
                <a:spcPct val="114999"/>
              </a:lnSpc>
              <a:spcAft>
                <a:spcPts val="800"/>
              </a:spcAft>
            </a:pPr>
            <a:r>
              <a:rPr lang="en-GB" sz="4000" kern="100" dirty="0">
                <a:latin typeface="Century Gothic"/>
                <a:ea typeface="Aptos" panose="020B0004020202020204" pitchFamily="34" charset="0"/>
                <a:cs typeface="Times New Roman"/>
              </a:rPr>
              <a:t>Step 3: Creating a respectful conduct agreement.</a:t>
            </a:r>
            <a:endParaRPr lang="en-GB" sz="4000" kern="100" dirty="0">
              <a:effectLst/>
              <a:latin typeface="Century Gothic"/>
              <a:ea typeface="Aptos" panose="020B000402020202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C0DA2A31-9FF1-C245-7B7D-B4AFC29D3EEA}"/>
              </a:ext>
            </a:extLst>
          </p:cNvPr>
          <p:cNvPicPr>
            <a:picLocks noChangeAspect="1"/>
          </p:cNvPicPr>
          <p:nvPr/>
        </p:nvPicPr>
        <p:blipFill>
          <a:blip r:embed="rId3"/>
          <a:srcRect l="58661" t="12747" r="29732" b="30467"/>
          <a:stretch/>
        </p:blipFill>
        <p:spPr>
          <a:xfrm>
            <a:off x="10583101" y="0"/>
            <a:ext cx="1608899" cy="4263656"/>
          </a:xfrm>
          <a:prstGeom prst="rect">
            <a:avLst/>
          </a:prstGeom>
        </p:spPr>
      </p:pic>
      <p:sp>
        <p:nvSpPr>
          <p:cNvPr id="5" name="Right Triangle 4">
            <a:extLst>
              <a:ext uri="{FF2B5EF4-FFF2-40B4-BE49-F238E27FC236}">
                <a16:creationId xmlns:a16="http://schemas.microsoft.com/office/drawing/2014/main" id="{851EDAC3-A6F1-3810-3AF6-8B6D9EBB65C8}"/>
              </a:ext>
            </a:extLst>
          </p:cNvPr>
          <p:cNvSpPr/>
          <p:nvPr/>
        </p:nvSpPr>
        <p:spPr>
          <a:xfrm rot="10800000">
            <a:off x="10852297" y="4508205"/>
            <a:ext cx="1339703" cy="2349795"/>
          </a:xfrm>
          <a:prstGeom prst="rtTriangle">
            <a:avLst/>
          </a:prstGeom>
          <a:solidFill>
            <a:srgbClr val="00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descr="No Littering outline">
            <a:extLst>
              <a:ext uri="{FF2B5EF4-FFF2-40B4-BE49-F238E27FC236}">
                <a16:creationId xmlns:a16="http://schemas.microsoft.com/office/drawing/2014/main" id="{036B1907-9974-4D52-F08B-3F0AA2F7CC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389254" y="2117437"/>
            <a:ext cx="914400" cy="914400"/>
          </a:xfrm>
          <a:prstGeom prst="rect">
            <a:avLst/>
          </a:prstGeom>
        </p:spPr>
      </p:pic>
      <p:pic>
        <p:nvPicPr>
          <p:cNvPr id="11" name="Graphic 10" descr="No Phones outline">
            <a:extLst>
              <a:ext uri="{FF2B5EF4-FFF2-40B4-BE49-F238E27FC236}">
                <a16:creationId xmlns:a16="http://schemas.microsoft.com/office/drawing/2014/main" id="{5C27F73C-DB04-C78D-05A8-8896F599E56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832436" y="2117436"/>
            <a:ext cx="914400" cy="914400"/>
          </a:xfrm>
          <a:prstGeom prst="rect">
            <a:avLst/>
          </a:prstGeom>
        </p:spPr>
      </p:pic>
      <p:pic>
        <p:nvPicPr>
          <p:cNvPr id="12" name="Graphic 11" descr="Help outline">
            <a:extLst>
              <a:ext uri="{FF2B5EF4-FFF2-40B4-BE49-F238E27FC236}">
                <a16:creationId xmlns:a16="http://schemas.microsoft.com/office/drawing/2014/main" id="{082DFE4F-DBE8-AD5D-F3A3-BDD66BAD73A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429832" y="2117436"/>
            <a:ext cx="914400" cy="914400"/>
          </a:xfrm>
          <a:prstGeom prst="rect">
            <a:avLst/>
          </a:prstGeom>
        </p:spPr>
      </p:pic>
      <p:sp>
        <p:nvSpPr>
          <p:cNvPr id="13" name="TextBox 12">
            <a:extLst>
              <a:ext uri="{FF2B5EF4-FFF2-40B4-BE49-F238E27FC236}">
                <a16:creationId xmlns:a16="http://schemas.microsoft.com/office/drawing/2014/main" id="{BD8DA363-0A1B-662E-BFE1-3FF9F7289800}"/>
              </a:ext>
            </a:extLst>
          </p:cNvPr>
          <p:cNvSpPr txBox="1"/>
          <p:nvPr/>
        </p:nvSpPr>
        <p:spPr>
          <a:xfrm>
            <a:off x="564975" y="3198090"/>
            <a:ext cx="1339703"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t>Consider the appropriate clothing for setting.</a:t>
            </a:r>
          </a:p>
        </p:txBody>
      </p:sp>
      <p:sp>
        <p:nvSpPr>
          <p:cNvPr id="14" name="TextBox 13">
            <a:extLst>
              <a:ext uri="{FF2B5EF4-FFF2-40B4-BE49-F238E27FC236}">
                <a16:creationId xmlns:a16="http://schemas.microsoft.com/office/drawing/2014/main" id="{766FF263-ABE9-DA31-0749-0EB2E3A48AF2}"/>
              </a:ext>
            </a:extLst>
          </p:cNvPr>
          <p:cNvSpPr txBox="1"/>
          <p:nvPr/>
        </p:nvSpPr>
        <p:spPr>
          <a:xfrm>
            <a:off x="4585717" y="3198090"/>
            <a:ext cx="11809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t>Follow any safety guidance.</a:t>
            </a:r>
            <a:endParaRPr lang="en-US" dirty="0"/>
          </a:p>
        </p:txBody>
      </p:sp>
      <p:sp>
        <p:nvSpPr>
          <p:cNvPr id="3" name="TextBox 2">
            <a:extLst>
              <a:ext uri="{FF2B5EF4-FFF2-40B4-BE49-F238E27FC236}">
                <a16:creationId xmlns:a16="http://schemas.microsoft.com/office/drawing/2014/main" id="{0E0E59EE-1C15-3C42-B652-C706118C0172}"/>
              </a:ext>
            </a:extLst>
          </p:cNvPr>
          <p:cNvSpPr txBox="1"/>
          <p:nvPr/>
        </p:nvSpPr>
        <p:spPr>
          <a:xfrm>
            <a:off x="2348591" y="3224277"/>
            <a:ext cx="1784528"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t>Arrive on time and ensure you have brought everything with you.</a:t>
            </a:r>
            <a:endParaRPr lang="en-US" dirty="0"/>
          </a:p>
        </p:txBody>
      </p:sp>
      <p:sp>
        <p:nvSpPr>
          <p:cNvPr id="10" name="TextBox 9">
            <a:extLst>
              <a:ext uri="{FF2B5EF4-FFF2-40B4-BE49-F238E27FC236}">
                <a16:creationId xmlns:a16="http://schemas.microsoft.com/office/drawing/2014/main" id="{DDDD6360-166A-6A88-2831-AE6846EA9C83}"/>
              </a:ext>
            </a:extLst>
          </p:cNvPr>
          <p:cNvSpPr txBox="1"/>
          <p:nvPr/>
        </p:nvSpPr>
        <p:spPr>
          <a:xfrm>
            <a:off x="6096000" y="3198090"/>
            <a:ext cx="145390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t>Represent your school responsibly?</a:t>
            </a:r>
            <a:endParaRPr lang="en-US" dirty="0"/>
          </a:p>
        </p:txBody>
      </p:sp>
      <p:sp>
        <p:nvSpPr>
          <p:cNvPr id="15" name="TextBox 14">
            <a:extLst>
              <a:ext uri="{FF2B5EF4-FFF2-40B4-BE49-F238E27FC236}">
                <a16:creationId xmlns:a16="http://schemas.microsoft.com/office/drawing/2014/main" id="{1F1E39EA-94BF-FFE4-CF3F-E475BEB1EF5C}"/>
              </a:ext>
            </a:extLst>
          </p:cNvPr>
          <p:cNvSpPr txBox="1"/>
          <p:nvPr/>
        </p:nvSpPr>
        <p:spPr>
          <a:xfrm>
            <a:off x="7642410" y="3142212"/>
            <a:ext cx="145390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t>What about technology?</a:t>
            </a:r>
          </a:p>
        </p:txBody>
      </p:sp>
      <p:sp>
        <p:nvSpPr>
          <p:cNvPr id="16" name="TextBox 15">
            <a:extLst>
              <a:ext uri="{FF2B5EF4-FFF2-40B4-BE49-F238E27FC236}">
                <a16:creationId xmlns:a16="http://schemas.microsoft.com/office/drawing/2014/main" id="{EC2EFB7D-CC70-7F11-7E7C-302C2106B558}"/>
              </a:ext>
            </a:extLst>
          </p:cNvPr>
          <p:cNvSpPr txBox="1"/>
          <p:nvPr/>
        </p:nvSpPr>
        <p:spPr>
          <a:xfrm>
            <a:off x="9289327" y="3088191"/>
            <a:ext cx="129061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t>Consider questions prior to the trip?</a:t>
            </a:r>
          </a:p>
        </p:txBody>
      </p:sp>
      <p:pic>
        <p:nvPicPr>
          <p:cNvPr id="17" name="Picture 16" descr="A pink sign with white figures and text&#10;&#10;AI-generated content may be incorrect.">
            <a:extLst>
              <a:ext uri="{FF2B5EF4-FFF2-40B4-BE49-F238E27FC236}">
                <a16:creationId xmlns:a16="http://schemas.microsoft.com/office/drawing/2014/main" id="{1B8C339D-0158-C3B0-B3F8-4FA7AE2719CE}"/>
              </a:ext>
            </a:extLst>
          </p:cNvPr>
          <p:cNvPicPr>
            <a:picLocks noChangeAspect="1"/>
          </p:cNvPicPr>
          <p:nvPr/>
        </p:nvPicPr>
        <p:blipFill>
          <a:blip r:embed="rId10"/>
          <a:stretch>
            <a:fillRect/>
          </a:stretch>
        </p:blipFill>
        <p:spPr>
          <a:xfrm>
            <a:off x="11351296" y="201962"/>
            <a:ext cx="596524" cy="861771"/>
          </a:xfrm>
          <a:prstGeom prst="rect">
            <a:avLst/>
          </a:prstGeom>
        </p:spPr>
      </p:pic>
      <p:pic>
        <p:nvPicPr>
          <p:cNvPr id="29" name="Graphic 28" descr="Food Safety outline">
            <a:extLst>
              <a:ext uri="{FF2B5EF4-FFF2-40B4-BE49-F238E27FC236}">
                <a16:creationId xmlns:a16="http://schemas.microsoft.com/office/drawing/2014/main" id="{83A82D2A-4D21-FC41-7644-6DBC3093657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212692" y="2173791"/>
            <a:ext cx="914400" cy="914400"/>
          </a:xfrm>
          <a:prstGeom prst="rect">
            <a:avLst/>
          </a:prstGeom>
        </p:spPr>
      </p:pic>
      <p:pic>
        <p:nvPicPr>
          <p:cNvPr id="31" name="Graphic 30" descr="Seat Belt outline">
            <a:extLst>
              <a:ext uri="{FF2B5EF4-FFF2-40B4-BE49-F238E27FC236}">
                <a16:creationId xmlns:a16="http://schemas.microsoft.com/office/drawing/2014/main" id="{1038AFC0-F769-A1E4-F76C-F63686A9E227}"/>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246475" y="2173995"/>
            <a:ext cx="801281" cy="801281"/>
          </a:xfrm>
          <a:prstGeom prst="rect">
            <a:avLst/>
          </a:prstGeom>
        </p:spPr>
      </p:pic>
      <p:pic>
        <p:nvPicPr>
          <p:cNvPr id="33" name="Graphic 32" descr="Construction worker female outline">
            <a:extLst>
              <a:ext uri="{FF2B5EF4-FFF2-40B4-BE49-F238E27FC236}">
                <a16:creationId xmlns:a16="http://schemas.microsoft.com/office/drawing/2014/main" id="{9830D760-196E-DB23-6946-85B2089F807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456891" y="2230555"/>
            <a:ext cx="801281" cy="801281"/>
          </a:xfrm>
          <a:prstGeom prst="rect">
            <a:avLst/>
          </a:prstGeom>
        </p:spPr>
      </p:pic>
      <p:pic>
        <p:nvPicPr>
          <p:cNvPr id="35" name="Graphic 34" descr="Clock outline">
            <a:extLst>
              <a:ext uri="{FF2B5EF4-FFF2-40B4-BE49-F238E27FC236}">
                <a16:creationId xmlns:a16="http://schemas.microsoft.com/office/drawing/2014/main" id="{D87BBCD9-F4A8-8D3F-2E21-52AC8E1258EE}"/>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327532" y="2230555"/>
            <a:ext cx="914400" cy="914400"/>
          </a:xfrm>
          <a:prstGeom prst="rect">
            <a:avLst/>
          </a:prstGeom>
        </p:spPr>
      </p:pic>
      <p:pic>
        <p:nvPicPr>
          <p:cNvPr id="36" name="Content Placeholder 20" descr="Tie outline">
            <a:extLst>
              <a:ext uri="{FF2B5EF4-FFF2-40B4-BE49-F238E27FC236}">
                <a16:creationId xmlns:a16="http://schemas.microsoft.com/office/drawing/2014/main" id="{8CF37712-209A-3B38-EF8B-F3FBD864249D}"/>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040849" y="2467293"/>
            <a:ext cx="674752" cy="674752"/>
          </a:xfrm>
          <a:prstGeom prst="rect">
            <a:avLst/>
          </a:prstGeom>
        </p:spPr>
      </p:pic>
      <p:pic>
        <p:nvPicPr>
          <p:cNvPr id="37" name="Graphic 36" descr="Pants outline">
            <a:extLst>
              <a:ext uri="{FF2B5EF4-FFF2-40B4-BE49-F238E27FC236}">
                <a16:creationId xmlns:a16="http://schemas.microsoft.com/office/drawing/2014/main" id="{1A4CE778-1447-AE6F-9BDD-BD957480FB5F}"/>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714797" y="2467293"/>
            <a:ext cx="674752" cy="674752"/>
          </a:xfrm>
          <a:prstGeom prst="rect">
            <a:avLst/>
          </a:prstGeom>
        </p:spPr>
      </p:pic>
      <p:pic>
        <p:nvPicPr>
          <p:cNvPr id="38" name="Graphic 37" descr="Shoe outline">
            <a:extLst>
              <a:ext uri="{FF2B5EF4-FFF2-40B4-BE49-F238E27FC236}">
                <a16:creationId xmlns:a16="http://schemas.microsoft.com/office/drawing/2014/main" id="{4844EE75-4100-5A0D-83C4-E312C11A1817}"/>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1491754" y="2574635"/>
            <a:ext cx="674752" cy="674752"/>
          </a:xfrm>
          <a:prstGeom prst="rect">
            <a:avLst/>
          </a:prstGeom>
        </p:spPr>
      </p:pic>
      <p:pic>
        <p:nvPicPr>
          <p:cNvPr id="39" name="Graphic 38" descr="Formal Shirt outline">
            <a:extLst>
              <a:ext uri="{FF2B5EF4-FFF2-40B4-BE49-F238E27FC236}">
                <a16:creationId xmlns:a16="http://schemas.microsoft.com/office/drawing/2014/main" id="{971D27C2-AC3E-F1FE-BDA2-8284C049232C}"/>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205071" y="2448856"/>
            <a:ext cx="674752" cy="674752"/>
          </a:xfrm>
          <a:prstGeom prst="rect">
            <a:avLst/>
          </a:prstGeom>
        </p:spPr>
      </p:pic>
    </p:spTree>
    <p:extLst>
      <p:ext uri="{BB962C8B-B14F-4D97-AF65-F5344CB8AC3E}">
        <p14:creationId xmlns:p14="http://schemas.microsoft.com/office/powerpoint/2010/main" val="1829389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8882F-09FC-C897-764E-D3A65897F8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F5DB98-805C-61F2-FFEF-60F492FBCAB4}"/>
              </a:ext>
            </a:extLst>
          </p:cNvPr>
          <p:cNvSpPr>
            <a:spLocks noGrp="1"/>
          </p:cNvSpPr>
          <p:nvPr>
            <p:ph type="title"/>
          </p:nvPr>
        </p:nvSpPr>
        <p:spPr>
          <a:xfrm>
            <a:off x="838201" y="365125"/>
            <a:ext cx="9836888" cy="1325563"/>
          </a:xfrm>
        </p:spPr>
        <p:txBody>
          <a:bodyPr>
            <a:normAutofit/>
          </a:bodyPr>
          <a:lstStyle/>
          <a:p>
            <a:pPr>
              <a:lnSpc>
                <a:spcPct val="115000"/>
              </a:lnSpc>
              <a:spcAft>
                <a:spcPts val="800"/>
              </a:spcAft>
            </a:pPr>
            <a:r>
              <a:rPr lang="en-GB" sz="4000" kern="100" dirty="0">
                <a:latin typeface="Century Gothic"/>
                <a:ea typeface="Aptos" panose="020B0004020202020204" pitchFamily="34" charset="0"/>
                <a:cs typeface="Times New Roman"/>
              </a:rPr>
              <a:t>What skills will we be practising?</a:t>
            </a:r>
            <a:endParaRPr lang="en-GB" sz="4000" kern="100" dirty="0">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2C94E3C-62BC-9E08-9525-2B56AB65D743}"/>
              </a:ext>
            </a:extLst>
          </p:cNvPr>
          <p:cNvSpPr>
            <a:spLocks noGrp="1"/>
          </p:cNvSpPr>
          <p:nvPr>
            <p:ph idx="1"/>
          </p:nvPr>
        </p:nvSpPr>
        <p:spPr>
          <a:xfrm>
            <a:off x="838200" y="1825625"/>
            <a:ext cx="9836889" cy="4351338"/>
          </a:xfrm>
        </p:spPr>
        <p:txBody>
          <a:bodyPr vert="horz" lIns="91440" tIns="45720" rIns="91440" bIns="45720" rtlCol="0" anchor="t">
            <a:normAutofit/>
          </a:bodyPr>
          <a:lstStyle/>
          <a:p>
            <a:r>
              <a:rPr lang="en-GB" dirty="0"/>
              <a:t>Create a table to check off</a:t>
            </a:r>
          </a:p>
        </p:txBody>
      </p:sp>
      <p:pic>
        <p:nvPicPr>
          <p:cNvPr id="4" name="Picture 3">
            <a:extLst>
              <a:ext uri="{FF2B5EF4-FFF2-40B4-BE49-F238E27FC236}">
                <a16:creationId xmlns:a16="http://schemas.microsoft.com/office/drawing/2014/main" id="{FFEEF2F1-8AB1-5EE9-7258-3CCB06F64D24}"/>
              </a:ext>
            </a:extLst>
          </p:cNvPr>
          <p:cNvPicPr>
            <a:picLocks noChangeAspect="1"/>
          </p:cNvPicPr>
          <p:nvPr/>
        </p:nvPicPr>
        <p:blipFill>
          <a:blip r:embed="rId3"/>
          <a:srcRect l="58661" t="12747" r="29732" b="30467"/>
          <a:stretch/>
        </p:blipFill>
        <p:spPr>
          <a:xfrm>
            <a:off x="10583101" y="0"/>
            <a:ext cx="1608899" cy="4263656"/>
          </a:xfrm>
          <a:prstGeom prst="rect">
            <a:avLst/>
          </a:prstGeom>
        </p:spPr>
      </p:pic>
      <p:sp>
        <p:nvSpPr>
          <p:cNvPr id="5" name="Right Triangle 4">
            <a:extLst>
              <a:ext uri="{FF2B5EF4-FFF2-40B4-BE49-F238E27FC236}">
                <a16:creationId xmlns:a16="http://schemas.microsoft.com/office/drawing/2014/main" id="{5CD18462-1EB8-0359-6F98-4B22E78D8A08}"/>
              </a:ext>
            </a:extLst>
          </p:cNvPr>
          <p:cNvSpPr/>
          <p:nvPr/>
        </p:nvSpPr>
        <p:spPr>
          <a:xfrm rot="10800000">
            <a:off x="10852297" y="4508205"/>
            <a:ext cx="1339703" cy="2349795"/>
          </a:xfrm>
          <a:prstGeom prst="rtTriangle">
            <a:avLst/>
          </a:prstGeom>
          <a:solidFill>
            <a:srgbClr val="00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6" name="Table 5">
            <a:extLst>
              <a:ext uri="{FF2B5EF4-FFF2-40B4-BE49-F238E27FC236}">
                <a16:creationId xmlns:a16="http://schemas.microsoft.com/office/drawing/2014/main" id="{CD20D2D0-6394-B62A-F460-DE80DB376C37}"/>
              </a:ext>
            </a:extLst>
          </p:cNvPr>
          <p:cNvGraphicFramePr>
            <a:graphicFrameLocks noGrp="1"/>
          </p:cNvGraphicFramePr>
          <p:nvPr>
            <p:extLst>
              <p:ext uri="{D42A27DB-BD31-4B8C-83A1-F6EECF244321}">
                <p14:modId xmlns:p14="http://schemas.microsoft.com/office/powerpoint/2010/main" val="437935564"/>
              </p:ext>
            </p:extLst>
          </p:nvPr>
        </p:nvGraphicFramePr>
        <p:xfrm>
          <a:off x="901017" y="2424598"/>
          <a:ext cx="9437301" cy="3752365"/>
        </p:xfrm>
        <a:graphic>
          <a:graphicData uri="http://schemas.openxmlformats.org/drawingml/2006/table">
            <a:tbl>
              <a:tblPr firstRow="1" bandRow="1">
                <a:tableStyleId>{5C22544A-7EE6-4342-B048-85BDC9FD1C3A}</a:tableStyleId>
              </a:tblPr>
              <a:tblGrid>
                <a:gridCol w="2346036">
                  <a:extLst>
                    <a:ext uri="{9D8B030D-6E8A-4147-A177-3AD203B41FA5}">
                      <a16:colId xmlns:a16="http://schemas.microsoft.com/office/drawing/2014/main" val="3826065699"/>
                    </a:ext>
                  </a:extLst>
                </a:gridCol>
                <a:gridCol w="3918857">
                  <a:extLst>
                    <a:ext uri="{9D8B030D-6E8A-4147-A177-3AD203B41FA5}">
                      <a16:colId xmlns:a16="http://schemas.microsoft.com/office/drawing/2014/main" val="531429785"/>
                    </a:ext>
                  </a:extLst>
                </a:gridCol>
                <a:gridCol w="3172408">
                  <a:extLst>
                    <a:ext uri="{9D8B030D-6E8A-4147-A177-3AD203B41FA5}">
                      <a16:colId xmlns:a16="http://schemas.microsoft.com/office/drawing/2014/main" val="2847703029"/>
                    </a:ext>
                  </a:extLst>
                </a:gridCol>
              </a:tblGrid>
              <a:tr h="868113">
                <a:tc>
                  <a:txBody>
                    <a:bodyPr/>
                    <a:lstStyle/>
                    <a:p>
                      <a:pPr lvl="0">
                        <a:buNone/>
                      </a:pPr>
                      <a:r>
                        <a:rPr lang="en-GB" dirty="0">
                          <a:solidFill>
                            <a:schemeClr val="tx1"/>
                          </a:solidFill>
                        </a:rPr>
                        <a:t>Meta-skill </a:t>
                      </a: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noFill/>
                  </a:tcPr>
                </a:tc>
                <a:tc>
                  <a:txBody>
                    <a:bodyPr/>
                    <a:lstStyle/>
                    <a:p>
                      <a:r>
                        <a:rPr lang="en-GB" dirty="0">
                          <a:solidFill>
                            <a:schemeClr val="tx1"/>
                          </a:solidFill>
                        </a:rPr>
                        <a:t>Examples of How I used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noFill/>
                  </a:tcPr>
                </a:tc>
                <a:tc>
                  <a:txBody>
                    <a:bodyPr/>
                    <a:lstStyle/>
                    <a:p>
                      <a:r>
                        <a:rPr lang="en-GB" dirty="0">
                          <a:solidFill>
                            <a:schemeClr val="tx1"/>
                          </a:solidFill>
                        </a:rPr>
                        <a:t>Reflection &amp; Further comments</a:t>
                      </a:r>
                    </a:p>
                  </a:txBody>
                  <a:tcP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514006434"/>
                  </a:ext>
                </a:extLst>
              </a:tr>
              <a:tr h="721063">
                <a:tc>
                  <a:txBody>
                    <a:bodyPr/>
                    <a:lstStyle/>
                    <a:p>
                      <a:pPr algn="l"/>
                      <a:r>
                        <a:rPr lang="en-GB" dirty="0">
                          <a:solidFill>
                            <a:schemeClr val="tx1"/>
                          </a:solidFill>
                        </a:rPr>
                        <a:t>Critical Thinking</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GB" dirty="0">
                          <a:solidFill>
                            <a:schemeClr val="tx1"/>
                          </a:solidFill>
                        </a:rPr>
                        <a:t>Asked thoughtful questions &amp; analysed data.</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endParaRPr lang="en-GB"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274568617"/>
                  </a:ext>
                </a:extLst>
              </a:tr>
              <a:tr h="721063">
                <a:tc>
                  <a:txBody>
                    <a:bodyPr/>
                    <a:lstStyle/>
                    <a:p>
                      <a:pPr lvl="0" algn="l">
                        <a:lnSpc>
                          <a:spcPct val="100000"/>
                        </a:lnSpc>
                        <a:spcBef>
                          <a:spcPts val="0"/>
                        </a:spcBef>
                        <a:spcAft>
                          <a:spcPts val="0"/>
                        </a:spcAft>
                        <a:buNone/>
                      </a:pPr>
                      <a:r>
                        <a:rPr lang="en-GB" sz="1800" b="0" i="0" u="none" strike="noStrike" noProof="0" dirty="0">
                          <a:solidFill>
                            <a:schemeClr val="tx1"/>
                          </a:solidFill>
                          <a:latin typeface="Aptos"/>
                        </a:rPr>
                        <a:t>Networking</a:t>
                      </a:r>
                      <a:endParaRPr lang="en-GB" sz="1800" b="0" i="0" u="none" strike="noStrike" noProof="0" dirty="0">
                        <a:solidFill>
                          <a:srgbClr val="000000"/>
                        </a:solidFill>
                        <a:latin typeface="Aptos"/>
                      </a:endParaRPr>
                    </a:p>
                    <a:p>
                      <a:pPr lvl="0" algn="l">
                        <a:buNone/>
                      </a:pPr>
                      <a:endParaRPr lang="en-GB"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Introduced myself and engaged with professionals.</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endParaRPr lang="en-GB" dirty="0">
                        <a:solidFill>
                          <a:schemeClr val="tx1"/>
                        </a:solidFill>
                      </a:endParaRP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3312571"/>
                  </a:ext>
                </a:extLst>
              </a:tr>
              <a:tr h="721063">
                <a:tc>
                  <a:txBody>
                    <a:bodyPr/>
                    <a:lstStyle/>
                    <a:p>
                      <a:pPr lvl="0" algn="l">
                        <a:buNone/>
                      </a:pPr>
                      <a:r>
                        <a:rPr lang="en-GB" dirty="0">
                          <a:solidFill>
                            <a:schemeClr val="tx1"/>
                          </a:solidFill>
                        </a:rPr>
                        <a:t>Time Management</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lvl="0">
                        <a:buNone/>
                      </a:pPr>
                      <a:r>
                        <a:rPr lang="en-GB" dirty="0">
                          <a:solidFill>
                            <a:schemeClr val="tx1"/>
                          </a:solidFill>
                        </a:rPr>
                        <a:t>Followed the schedule and managed my time well.</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lvl="0">
                        <a:buNone/>
                      </a:pPr>
                      <a:endParaRPr lang="en-GB"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622600622"/>
                  </a:ext>
                </a:extLst>
              </a:tr>
              <a:tr h="721063">
                <a:tc>
                  <a:txBody>
                    <a:bodyPr/>
                    <a:lstStyle/>
                    <a:p>
                      <a:pPr lvl="0" algn="l">
                        <a:buNone/>
                      </a:pPr>
                      <a:r>
                        <a:rPr lang="en-GB" dirty="0">
                          <a:solidFill>
                            <a:schemeClr val="tx1"/>
                          </a:solidFill>
                        </a:rPr>
                        <a:t>Problem-Solving</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lvl="0">
                        <a:buNone/>
                      </a:pPr>
                      <a:r>
                        <a:rPr lang="en-GB" dirty="0">
                          <a:solidFill>
                            <a:schemeClr val="tx1"/>
                          </a:solidFill>
                        </a:rPr>
                        <a:t>Adapted to challenges and found solutions.</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lvl="0">
                        <a:buNone/>
                      </a:pPr>
                      <a:endParaRPr lang="en-GB"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614337991"/>
                  </a:ext>
                </a:extLst>
              </a:tr>
            </a:tbl>
          </a:graphicData>
        </a:graphic>
      </p:graphicFrame>
      <p:pic>
        <p:nvPicPr>
          <p:cNvPr id="17" name="Picture 16" descr="A white and orange poster with a person thinking&#10;&#10;AI-generated content may be incorrect.">
            <a:extLst>
              <a:ext uri="{FF2B5EF4-FFF2-40B4-BE49-F238E27FC236}">
                <a16:creationId xmlns:a16="http://schemas.microsoft.com/office/drawing/2014/main" id="{1611FA2B-935C-5A31-7F48-5E47B751E544}"/>
              </a:ext>
            </a:extLst>
          </p:cNvPr>
          <p:cNvPicPr>
            <a:picLocks noChangeAspect="1"/>
          </p:cNvPicPr>
          <p:nvPr/>
        </p:nvPicPr>
        <p:blipFill>
          <a:blip r:embed="rId4"/>
          <a:stretch>
            <a:fillRect/>
          </a:stretch>
        </p:blipFill>
        <p:spPr>
          <a:xfrm>
            <a:off x="11384732" y="142068"/>
            <a:ext cx="673273" cy="890636"/>
          </a:xfrm>
          <a:prstGeom prst="rect">
            <a:avLst/>
          </a:prstGeom>
        </p:spPr>
      </p:pic>
    </p:spTree>
    <p:extLst>
      <p:ext uri="{BB962C8B-B14F-4D97-AF65-F5344CB8AC3E}">
        <p14:creationId xmlns:p14="http://schemas.microsoft.com/office/powerpoint/2010/main" val="132626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37568-D616-992C-E429-19217EB720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61D5E9-BCC6-6418-996A-1632702F59A6}"/>
              </a:ext>
            </a:extLst>
          </p:cNvPr>
          <p:cNvSpPr>
            <a:spLocks noGrp="1"/>
          </p:cNvSpPr>
          <p:nvPr>
            <p:ph type="title"/>
          </p:nvPr>
        </p:nvSpPr>
        <p:spPr>
          <a:xfrm>
            <a:off x="838201" y="365125"/>
            <a:ext cx="9836888" cy="1325563"/>
          </a:xfrm>
        </p:spPr>
        <p:txBody>
          <a:bodyPr>
            <a:normAutofit/>
          </a:bodyPr>
          <a:lstStyle/>
          <a:p>
            <a:pPr>
              <a:lnSpc>
                <a:spcPct val="115000"/>
              </a:lnSpc>
              <a:spcAft>
                <a:spcPts val="800"/>
              </a:spcAft>
            </a:pPr>
            <a:r>
              <a:rPr lang="en-GB" sz="4000" kern="100" dirty="0">
                <a:latin typeface="Century Gothic"/>
                <a:ea typeface="Aptos" panose="020B0004020202020204" pitchFamily="34" charset="0"/>
                <a:cs typeface="Times New Roman"/>
              </a:rPr>
              <a:t>Evaluating the trip</a:t>
            </a:r>
            <a:endParaRPr lang="en-GB" sz="4000" kern="100" dirty="0">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FFA457C-BE3F-7F8F-2AE4-D14BA4487D96}"/>
              </a:ext>
            </a:extLst>
          </p:cNvPr>
          <p:cNvSpPr>
            <a:spLocks noGrp="1"/>
          </p:cNvSpPr>
          <p:nvPr>
            <p:ph idx="1"/>
          </p:nvPr>
        </p:nvSpPr>
        <p:spPr>
          <a:xfrm>
            <a:off x="838200" y="1825625"/>
            <a:ext cx="9836889" cy="4351338"/>
          </a:xfrm>
        </p:spPr>
        <p:txBody>
          <a:bodyPr vert="horz" lIns="91440" tIns="45720" rIns="91440" bIns="45720" rtlCol="0" anchor="t">
            <a:normAutofit/>
          </a:bodyPr>
          <a:lstStyle/>
          <a:p>
            <a:r>
              <a:rPr lang="en-GB" dirty="0"/>
              <a:t>Let's think of some questions for after the trip, to help us reflect on the trip, learning, skills development and future recommendations.</a:t>
            </a:r>
          </a:p>
        </p:txBody>
      </p:sp>
      <p:pic>
        <p:nvPicPr>
          <p:cNvPr id="4" name="Picture 3">
            <a:extLst>
              <a:ext uri="{FF2B5EF4-FFF2-40B4-BE49-F238E27FC236}">
                <a16:creationId xmlns:a16="http://schemas.microsoft.com/office/drawing/2014/main" id="{3F3033EB-35AC-8FE5-AD34-35A14C3919D1}"/>
              </a:ext>
            </a:extLst>
          </p:cNvPr>
          <p:cNvPicPr>
            <a:picLocks noChangeAspect="1"/>
          </p:cNvPicPr>
          <p:nvPr/>
        </p:nvPicPr>
        <p:blipFill>
          <a:blip r:embed="rId3"/>
          <a:srcRect l="58661" t="12747" r="29732" b="30467"/>
          <a:stretch/>
        </p:blipFill>
        <p:spPr>
          <a:xfrm>
            <a:off x="10583101" y="0"/>
            <a:ext cx="1608899" cy="4263656"/>
          </a:xfrm>
          <a:prstGeom prst="rect">
            <a:avLst/>
          </a:prstGeom>
        </p:spPr>
      </p:pic>
      <p:sp>
        <p:nvSpPr>
          <p:cNvPr id="5" name="Right Triangle 4">
            <a:extLst>
              <a:ext uri="{FF2B5EF4-FFF2-40B4-BE49-F238E27FC236}">
                <a16:creationId xmlns:a16="http://schemas.microsoft.com/office/drawing/2014/main" id="{1ABB2F60-891A-B1C3-05A0-A45545FBE2E4}"/>
              </a:ext>
            </a:extLst>
          </p:cNvPr>
          <p:cNvSpPr/>
          <p:nvPr/>
        </p:nvSpPr>
        <p:spPr>
          <a:xfrm rot="10800000">
            <a:off x="10852297" y="4508205"/>
            <a:ext cx="1339703" cy="2349795"/>
          </a:xfrm>
          <a:prstGeom prst="rtTriangle">
            <a:avLst/>
          </a:prstGeom>
          <a:solidFill>
            <a:srgbClr val="00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5" descr="Questions outline">
            <a:extLst>
              <a:ext uri="{FF2B5EF4-FFF2-40B4-BE49-F238E27FC236}">
                <a16:creationId xmlns:a16="http://schemas.microsoft.com/office/drawing/2014/main" id="{A11B4319-B431-CB2F-D0EE-D01CA582CB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677891" y="2475347"/>
            <a:ext cx="3569853" cy="3569853"/>
          </a:xfrm>
          <a:prstGeom prst="rect">
            <a:avLst/>
          </a:prstGeom>
        </p:spPr>
      </p:pic>
      <p:pic>
        <p:nvPicPr>
          <p:cNvPr id="7" name="Picture 6" descr="A white figure holding a megaphone&#10;&#10;AI-generated content may be incorrect.">
            <a:extLst>
              <a:ext uri="{FF2B5EF4-FFF2-40B4-BE49-F238E27FC236}">
                <a16:creationId xmlns:a16="http://schemas.microsoft.com/office/drawing/2014/main" id="{B09BF020-33F9-1234-D516-CBA663481BBC}"/>
              </a:ext>
            </a:extLst>
          </p:cNvPr>
          <p:cNvPicPr>
            <a:picLocks noChangeAspect="1"/>
          </p:cNvPicPr>
          <p:nvPr/>
        </p:nvPicPr>
        <p:blipFill>
          <a:blip r:embed="rId6"/>
          <a:stretch>
            <a:fillRect/>
          </a:stretch>
        </p:blipFill>
        <p:spPr>
          <a:xfrm>
            <a:off x="11374120" y="148908"/>
            <a:ext cx="670560" cy="1022985"/>
          </a:xfrm>
          <a:prstGeom prst="rect">
            <a:avLst/>
          </a:prstGeom>
        </p:spPr>
      </p:pic>
    </p:spTree>
    <p:extLst>
      <p:ext uri="{BB962C8B-B14F-4D97-AF65-F5344CB8AC3E}">
        <p14:creationId xmlns:p14="http://schemas.microsoft.com/office/powerpoint/2010/main" val="394734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2E45B-848B-8026-03AF-603CF772FB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C8C531-D299-3381-79CC-6E24B4E4CE72}"/>
              </a:ext>
            </a:extLst>
          </p:cNvPr>
          <p:cNvSpPr>
            <a:spLocks noGrp="1"/>
          </p:cNvSpPr>
          <p:nvPr>
            <p:ph type="title"/>
          </p:nvPr>
        </p:nvSpPr>
        <p:spPr>
          <a:xfrm>
            <a:off x="838201" y="365125"/>
            <a:ext cx="9836888" cy="1325563"/>
          </a:xfrm>
        </p:spPr>
        <p:txBody>
          <a:bodyPr>
            <a:normAutofit/>
          </a:bodyPr>
          <a:lstStyle/>
          <a:p>
            <a:r>
              <a:rPr lang="en-GB" sz="2800" dirty="0">
                <a:latin typeface="Century Gothic"/>
                <a:cs typeface="Times New Roman"/>
              </a:rPr>
              <a:t>Your Voice Matters!</a:t>
            </a:r>
            <a:endParaRPr lang="en-GB" sz="2800" dirty="0">
              <a:latin typeface="Century Gothic" panose="020B0502020202020204" pitchFamily="34" charset="0"/>
              <a:cs typeface="Times New Roman"/>
            </a:endParaRPr>
          </a:p>
        </p:txBody>
      </p:sp>
      <p:pic>
        <p:nvPicPr>
          <p:cNvPr id="6" name="Content Placeholder 5" descr="A blue sign with white text and a person holding a child&#10;&#10;AI-generated content may be incorrect.">
            <a:extLst>
              <a:ext uri="{FF2B5EF4-FFF2-40B4-BE49-F238E27FC236}">
                <a16:creationId xmlns:a16="http://schemas.microsoft.com/office/drawing/2014/main" id="{AC400FDB-5943-79AB-50E6-365A55A683DF}"/>
              </a:ext>
            </a:extLst>
          </p:cNvPr>
          <p:cNvPicPr>
            <a:picLocks noGrp="1" noChangeAspect="1"/>
          </p:cNvPicPr>
          <p:nvPr>
            <p:ph idx="1"/>
          </p:nvPr>
        </p:nvPicPr>
        <p:blipFill>
          <a:blip r:embed="rId3"/>
          <a:stretch>
            <a:fillRect/>
          </a:stretch>
        </p:blipFill>
        <p:spPr>
          <a:xfrm>
            <a:off x="7586312" y="1370808"/>
            <a:ext cx="2564822" cy="3446029"/>
          </a:xfrm>
        </p:spPr>
      </p:pic>
      <p:pic>
        <p:nvPicPr>
          <p:cNvPr id="4" name="Picture 3">
            <a:extLst>
              <a:ext uri="{FF2B5EF4-FFF2-40B4-BE49-F238E27FC236}">
                <a16:creationId xmlns:a16="http://schemas.microsoft.com/office/drawing/2014/main" id="{595B0B4D-D271-5536-E2D6-4C3958F7AEF0}"/>
              </a:ext>
            </a:extLst>
          </p:cNvPr>
          <p:cNvPicPr>
            <a:picLocks noChangeAspect="1"/>
          </p:cNvPicPr>
          <p:nvPr/>
        </p:nvPicPr>
        <p:blipFill>
          <a:blip r:embed="rId4"/>
          <a:srcRect l="58661" t="12747" r="29732" b="30467"/>
          <a:stretch/>
        </p:blipFill>
        <p:spPr>
          <a:xfrm>
            <a:off x="10583101" y="0"/>
            <a:ext cx="1608899" cy="4263656"/>
          </a:xfrm>
          <a:prstGeom prst="rect">
            <a:avLst/>
          </a:prstGeom>
        </p:spPr>
      </p:pic>
      <p:sp>
        <p:nvSpPr>
          <p:cNvPr id="5" name="Right Triangle 4">
            <a:extLst>
              <a:ext uri="{FF2B5EF4-FFF2-40B4-BE49-F238E27FC236}">
                <a16:creationId xmlns:a16="http://schemas.microsoft.com/office/drawing/2014/main" id="{EC8C949C-B0C8-D206-3ECF-73523A243575}"/>
              </a:ext>
            </a:extLst>
          </p:cNvPr>
          <p:cNvSpPr/>
          <p:nvPr/>
        </p:nvSpPr>
        <p:spPr>
          <a:xfrm rot="10800000">
            <a:off x="10852297" y="4508205"/>
            <a:ext cx="1339703" cy="2349795"/>
          </a:xfrm>
          <a:prstGeom prst="rtTriangle">
            <a:avLst/>
          </a:prstGeom>
          <a:solidFill>
            <a:srgbClr val="00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07886F34-1B95-34F3-345A-858BF510309B}"/>
              </a:ext>
            </a:extLst>
          </p:cNvPr>
          <p:cNvSpPr txBox="1"/>
          <p:nvPr/>
        </p:nvSpPr>
        <p:spPr>
          <a:xfrm>
            <a:off x="899599" y="2142488"/>
            <a:ext cx="6096000" cy="1669368"/>
          </a:xfrm>
          <a:prstGeom prst="rect">
            <a:avLst/>
          </a:prstGeom>
          <a:noFill/>
        </p:spPr>
        <p:txBody>
          <a:bodyPr wrap="square">
            <a:spAutoFit/>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Your voices help shape these experiences, and that matters. The ability to plan, collaborate, and advocate for what’s important to you are skills that will take you far beyond this trip. Never underestimate the impact of your voice, not just here, but in every space, you step into.</a:t>
            </a:r>
          </a:p>
        </p:txBody>
      </p:sp>
    </p:spTree>
    <p:extLst>
      <p:ext uri="{BB962C8B-B14F-4D97-AF65-F5344CB8AC3E}">
        <p14:creationId xmlns:p14="http://schemas.microsoft.com/office/powerpoint/2010/main" val="1469054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BF3ACFF4EE9F40932D224B27A3FD51" ma:contentTypeVersion="12" ma:contentTypeDescription="Create a new document." ma:contentTypeScope="" ma:versionID="eb47334a9bea5cabfe4d86dc89dfaa5e">
  <xsd:schema xmlns:xsd="http://www.w3.org/2001/XMLSchema" xmlns:xs="http://www.w3.org/2001/XMLSchema" xmlns:p="http://schemas.microsoft.com/office/2006/metadata/properties" xmlns:ns2="5b46af69-ccf9-40ea-aee8-ab451fc5f67a" xmlns:ns3="01e1bb27-c678-4e7f-a5e7-8a7e35025aa0" targetNamespace="http://schemas.microsoft.com/office/2006/metadata/properties" ma:root="true" ma:fieldsID="fbdb2ceb4bbe70abadaa7839bb22f3a3" ns2:_="" ns3:_="">
    <xsd:import namespace="5b46af69-ccf9-40ea-aee8-ab451fc5f67a"/>
    <xsd:import namespace="01e1bb27-c678-4e7f-a5e7-8a7e35025aa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46af69-ccf9-40ea-aee8-ab451fc5f6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0fe9e0b-0e18-42be-9438-0c3450dd8495"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bb27-c678-4e7f-a5e7-8a7e35025aa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d7cb2d7-7e58-4343-a35f-90b6d1c7b133}" ma:internalName="TaxCatchAll" ma:showField="CatchAllData" ma:web="01e1bb27-c678-4e7f-a5e7-8a7e35025a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b46af69-ccf9-40ea-aee8-ab451fc5f67a">
      <Terms xmlns="http://schemas.microsoft.com/office/infopath/2007/PartnerControls"/>
    </lcf76f155ced4ddcb4097134ff3c332f>
    <TaxCatchAll xmlns="01e1bb27-c678-4e7f-a5e7-8a7e35025aa0" xsi:nil="true"/>
  </documentManagement>
</p:properties>
</file>

<file path=customXml/itemProps1.xml><?xml version="1.0" encoding="utf-8"?>
<ds:datastoreItem xmlns:ds="http://schemas.openxmlformats.org/officeDocument/2006/customXml" ds:itemID="{70664606-FF63-452A-82B6-7C997468CDEB}"/>
</file>

<file path=customXml/itemProps2.xml><?xml version="1.0" encoding="utf-8"?>
<ds:datastoreItem xmlns:ds="http://schemas.openxmlformats.org/officeDocument/2006/customXml" ds:itemID="{B16400B5-40AB-4A35-8623-4171ED310263}"/>
</file>

<file path=customXml/itemProps3.xml><?xml version="1.0" encoding="utf-8"?>
<ds:datastoreItem xmlns:ds="http://schemas.openxmlformats.org/officeDocument/2006/customXml" ds:itemID="{72D88571-40B0-4FF9-AA1B-87923D64ED46}"/>
</file>

<file path=docProps/app.xml><?xml version="1.0" encoding="utf-8"?>
<Properties xmlns="http://schemas.openxmlformats.org/officeDocument/2006/extended-properties" xmlns:vt="http://schemas.openxmlformats.org/officeDocument/2006/docPropsVTypes">
  <TotalTime>50</TotalTime>
  <Words>826</Words>
  <Application>Microsoft Office PowerPoint</Application>
  <PresentationFormat>Widescreen</PresentationFormat>
  <Paragraphs>111</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Brush Script MT</vt:lpstr>
      <vt:lpstr>Century Gothic</vt:lpstr>
      <vt:lpstr>Symbol</vt:lpstr>
      <vt:lpstr>Office Theme</vt:lpstr>
      <vt:lpstr>PowerPoint Presentation</vt:lpstr>
      <vt:lpstr>Planning a trip is an exciting chance to make unforgettable memories, and your input matters! Here’s how you can help make it the best trip ever:</vt:lpstr>
      <vt:lpstr>Where can we go?</vt:lpstr>
      <vt:lpstr>Step 1: Gathering Ideas</vt:lpstr>
      <vt:lpstr>Step 2: Planning the Trip with the Framework</vt:lpstr>
      <vt:lpstr>Step 3: Creating a respectful conduct agreement.</vt:lpstr>
      <vt:lpstr>What skills will we be practising?</vt:lpstr>
      <vt:lpstr>Evaluating the trip</vt:lpstr>
      <vt:lpstr>Your Voice Matters!</vt:lpstr>
    </vt:vector>
  </TitlesOfParts>
  <Company>Scottish Borders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Easingwood, Shona</dc:creator>
  <cp:lastModifiedBy>Easingwood, Shona</cp:lastModifiedBy>
  <cp:revision>391</cp:revision>
  <dcterms:created xsi:type="dcterms:W3CDTF">2025-02-07T09:19:41Z</dcterms:created>
  <dcterms:modified xsi:type="dcterms:W3CDTF">2025-03-17T17:11:29Z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fedad31-c0c2-44e8-b26c-75143ee7ed65_Enabled">
    <vt:lpwstr>true</vt:lpwstr>
  </property>
  <property fmtid="{D5CDD505-2E9C-101B-9397-08002B2CF9AE}" pid="3" name="MSIP_Label_9fedad31-c0c2-44e8-b26c-75143ee7ed65_SetDate">
    <vt:lpwstr>2025-02-07T14:34:20Z</vt:lpwstr>
  </property>
  <property fmtid="{D5CDD505-2E9C-101B-9397-08002B2CF9AE}" pid="4" name="MSIP_Label_9fedad31-c0c2-44e8-b26c-75143ee7ed65_Method">
    <vt:lpwstr>Standard</vt:lpwstr>
  </property>
  <property fmtid="{D5CDD505-2E9C-101B-9397-08002B2CF9AE}" pid="5" name="MSIP_Label_9fedad31-c0c2-44e8-b26c-75143ee7ed65_Name">
    <vt:lpwstr>OFFICIAL</vt:lpwstr>
  </property>
  <property fmtid="{D5CDD505-2E9C-101B-9397-08002B2CF9AE}" pid="6" name="MSIP_Label_9fedad31-c0c2-44e8-b26c-75143ee7ed65_SiteId">
    <vt:lpwstr>89ed32a2-9b6b-41db-bb6f-376ec8fcd11d</vt:lpwstr>
  </property>
  <property fmtid="{D5CDD505-2E9C-101B-9397-08002B2CF9AE}" pid="7" name="MSIP_Label_9fedad31-c0c2-44e8-b26c-75143ee7ed65_ActionId">
    <vt:lpwstr>4de250f4-8e31-42f2-b54f-f3388afbb731</vt:lpwstr>
  </property>
  <property fmtid="{D5CDD505-2E9C-101B-9397-08002B2CF9AE}" pid="8" name="MSIP_Label_9fedad31-c0c2-44e8-b26c-75143ee7ed65_ContentBits">
    <vt:lpwstr>0</vt:lpwstr>
  </property>
  <property fmtid="{D5CDD505-2E9C-101B-9397-08002B2CF9AE}" pid="9" name="ContentTypeId">
    <vt:lpwstr>0x010100C2BF3ACFF4EE9F40932D224B27A3FD51</vt:lpwstr>
  </property>
</Properties>
</file>